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455" r:id="rId2"/>
    <p:sldId id="804" r:id="rId3"/>
    <p:sldId id="558" r:id="rId4"/>
    <p:sldId id="775" r:id="rId5"/>
    <p:sldId id="841" r:id="rId6"/>
    <p:sldId id="776" r:id="rId7"/>
    <p:sldId id="563" r:id="rId8"/>
    <p:sldId id="807" r:id="rId9"/>
    <p:sldId id="844" r:id="rId10"/>
    <p:sldId id="845" r:id="rId11"/>
    <p:sldId id="846" r:id="rId12"/>
    <p:sldId id="259" r:id="rId13"/>
    <p:sldId id="820" r:id="rId14"/>
    <p:sldId id="829" r:id="rId15"/>
    <p:sldId id="821" r:id="rId16"/>
    <p:sldId id="822" r:id="rId17"/>
    <p:sldId id="830" r:id="rId18"/>
    <p:sldId id="823" r:id="rId19"/>
    <p:sldId id="824" r:id="rId20"/>
    <p:sldId id="832" r:id="rId21"/>
    <p:sldId id="833" r:id="rId22"/>
    <p:sldId id="834" r:id="rId23"/>
    <p:sldId id="835" r:id="rId24"/>
    <p:sldId id="836" r:id="rId25"/>
    <p:sldId id="837" r:id="rId26"/>
    <p:sldId id="838" r:id="rId27"/>
    <p:sldId id="839" r:id="rId28"/>
    <p:sldId id="840" r:id="rId29"/>
    <p:sldId id="831" r:id="rId30"/>
    <p:sldId id="842" r:id="rId31"/>
    <p:sldId id="825" r:id="rId32"/>
    <p:sldId id="826" r:id="rId33"/>
    <p:sldId id="843" r:id="rId34"/>
    <p:sldId id="827" r:id="rId35"/>
    <p:sldId id="847" r:id="rId36"/>
    <p:sldId id="424" r:id="rId37"/>
    <p:sldId id="817" r:id="rId38"/>
    <p:sldId id="849" r:id="rId39"/>
    <p:sldId id="848" r:id="rId40"/>
    <p:sldId id="850" r:id="rId41"/>
    <p:sldId id="851" r:id="rId42"/>
    <p:sldId id="852" r:id="rId43"/>
    <p:sldId id="854" r:id="rId44"/>
    <p:sldId id="853" r:id="rId45"/>
    <p:sldId id="855" r:id="rId46"/>
    <p:sldId id="859" r:id="rId47"/>
    <p:sldId id="818" r:id="rId48"/>
    <p:sldId id="819" r:id="rId49"/>
    <p:sldId id="856" r:id="rId50"/>
    <p:sldId id="858" r:id="rId51"/>
    <p:sldId id="857" r:id="rId52"/>
    <p:sldId id="55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4B56"/>
    <a:srgbClr val="D76D6F"/>
    <a:srgbClr val="758FA1"/>
    <a:srgbClr val="EEB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8B274E-9A0C-48D0-9110-29CD34182DC6}" v="798" dt="2022-12-25T05:23:09.7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Talal Saleh Alshihayb" userId="8b043d94-c3bc-4766-b109-9fc93264eb2d" providerId="ADAL" clId="{281A13C7-F1B7-4AE8-AFF6-E90A7EB2698C}"/>
    <pc:docChg chg="custSel delSld modSld">
      <pc:chgData name="Dr. Talal Saleh Alshihayb" userId="8b043d94-c3bc-4766-b109-9fc93264eb2d" providerId="ADAL" clId="{281A13C7-F1B7-4AE8-AFF6-E90A7EB2698C}" dt="2022-10-27T12:36:40.795" v="42" actId="47"/>
      <pc:docMkLst>
        <pc:docMk/>
      </pc:docMkLst>
      <pc:sldChg chg="del">
        <pc:chgData name="Dr. Talal Saleh Alshihayb" userId="8b043d94-c3bc-4766-b109-9fc93264eb2d" providerId="ADAL" clId="{281A13C7-F1B7-4AE8-AFF6-E90A7EB2698C}" dt="2022-10-27T12:36:40.795" v="42" actId="47"/>
        <pc:sldMkLst>
          <pc:docMk/>
          <pc:sldMk cId="1689878293" sldId="257"/>
        </pc:sldMkLst>
      </pc:sldChg>
      <pc:sldChg chg="modSp mod">
        <pc:chgData name="Dr. Talal Saleh Alshihayb" userId="8b043d94-c3bc-4766-b109-9fc93264eb2d" providerId="ADAL" clId="{281A13C7-F1B7-4AE8-AFF6-E90A7EB2698C}" dt="2022-10-27T12:36:24.731" v="41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281A13C7-F1B7-4AE8-AFF6-E90A7EB2698C}" dt="2022-10-27T12:36:24.731" v="41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Dr. Talal Saleh Alshihayb" userId="8b043d94-c3bc-4766-b109-9fc93264eb2d" providerId="ADAL" clId="{281A13C7-F1B7-4AE8-AFF6-E90A7EB2698C}" dt="2022-10-27T12:36:17.480" v="8" actId="20577"/>
          <ac:spMkLst>
            <pc:docMk/>
            <pc:sldMk cId="1929648928" sldId="455"/>
            <ac:spMk id="4" creationId="{60E2B75C-4B13-4D3B-82DD-4B19CC839190}"/>
          </ac:spMkLst>
        </pc:spChg>
      </pc:sldChg>
    </pc:docChg>
  </pc:docChgLst>
  <pc:docChgLst>
    <pc:chgData name="Alshihayb, Talal Saleh" userId="7963d262-8874-472d-9935-1faf07e635eb" providerId="ADAL" clId="{9A806DF2-8801-46A9-B35F-13DC894D5560}"/>
    <pc:docChg chg="modSld">
      <pc:chgData name="Alshihayb, Talal Saleh" userId="7963d262-8874-472d-9935-1faf07e635eb" providerId="ADAL" clId="{9A806DF2-8801-46A9-B35F-13DC894D5560}" dt="2022-10-27T12:34:33.072" v="23" actId="20577"/>
      <pc:docMkLst>
        <pc:docMk/>
      </pc:docMkLst>
      <pc:sldChg chg="modSp mod">
        <pc:chgData name="Alshihayb, Talal Saleh" userId="7963d262-8874-472d-9935-1faf07e635eb" providerId="ADAL" clId="{9A806DF2-8801-46A9-B35F-13DC894D5560}" dt="2022-10-27T12:34:33.072" v="23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9A806DF2-8801-46A9-B35F-13DC894D5560}" dt="2022-10-27T12:34:19.403" v="15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Alshihayb, Talal Saleh" userId="7963d262-8874-472d-9935-1faf07e635eb" providerId="ADAL" clId="{9A806DF2-8801-46A9-B35F-13DC894D5560}" dt="2022-10-27T12:34:33.072" v="23" actId="20577"/>
          <ac:spMkLst>
            <pc:docMk/>
            <pc:sldMk cId="1929648928" sldId="455"/>
            <ac:spMk id="3" creationId="{35C1F8C3-0544-41D9-8002-87D4C6DBA6D6}"/>
          </ac:spMkLst>
        </pc:spChg>
      </pc:sldChg>
    </pc:docChg>
  </pc:docChgLst>
  <pc:docChgLst>
    <pc:chgData name="Dr. Talal Saleh Alshihayb" userId="8b043d94-c3bc-4766-b109-9fc93264eb2d" providerId="ADAL" clId="{788B274E-9A0C-48D0-9110-29CD34182DC6}"/>
    <pc:docChg chg="custSel modSld">
      <pc:chgData name="Dr. Talal Saleh Alshihayb" userId="8b043d94-c3bc-4766-b109-9fc93264eb2d" providerId="ADAL" clId="{788B274E-9A0C-48D0-9110-29CD34182DC6}" dt="2022-12-25T07:25:42.144" v="16" actId="20577"/>
      <pc:docMkLst>
        <pc:docMk/>
      </pc:docMkLst>
      <pc:sldChg chg="modSp mod">
        <pc:chgData name="Dr. Talal Saleh Alshihayb" userId="8b043d94-c3bc-4766-b109-9fc93264eb2d" providerId="ADAL" clId="{788B274E-9A0C-48D0-9110-29CD34182DC6}" dt="2022-12-25T07:25:42.144" v="16" actId="20577"/>
        <pc:sldMkLst>
          <pc:docMk/>
          <pc:sldMk cId="3938408616" sldId="852"/>
        </pc:sldMkLst>
        <pc:spChg chg="mod">
          <ac:chgData name="Dr. Talal Saleh Alshihayb" userId="8b043d94-c3bc-4766-b109-9fc93264eb2d" providerId="ADAL" clId="{788B274E-9A0C-48D0-9110-29CD34182DC6}" dt="2022-12-25T07:25:42.144" v="16" actId="20577"/>
          <ac:spMkLst>
            <pc:docMk/>
            <pc:sldMk cId="3938408616" sldId="852"/>
            <ac:spMk id="3" creationId="{E1DB8DD4-B766-9CB1-77B2-3AA24B7CDF14}"/>
          </ac:spMkLst>
        </pc:spChg>
      </pc:sldChg>
    </pc:docChg>
  </pc:docChgLst>
  <pc:docChgLst>
    <pc:chgData name="Alshihayb, Talal Saleh" userId="7963d262-8874-472d-9935-1faf07e635eb" providerId="ADAL" clId="{788B274E-9A0C-48D0-9110-29CD34182DC6}"/>
    <pc:docChg chg="undo redo custSel addSld delSld modSld sldOrd">
      <pc:chgData name="Alshihayb, Talal Saleh" userId="7963d262-8874-472d-9935-1faf07e635eb" providerId="ADAL" clId="{788B274E-9A0C-48D0-9110-29CD34182DC6}" dt="2022-12-25T05:23:23.685" v="6397" actId="1035"/>
      <pc:docMkLst>
        <pc:docMk/>
      </pc:docMkLst>
      <pc:sldChg chg="del">
        <pc:chgData name="Alshihayb, Talal Saleh" userId="7963d262-8874-472d-9935-1faf07e635eb" providerId="ADAL" clId="{788B274E-9A0C-48D0-9110-29CD34182DC6}" dt="2022-12-24T10:13:46.843" v="4878" actId="47"/>
        <pc:sldMkLst>
          <pc:docMk/>
          <pc:sldMk cId="269203632" sldId="297"/>
        </pc:sldMkLst>
      </pc:sldChg>
      <pc:sldChg chg="modSp del mod">
        <pc:chgData name="Alshihayb, Talal Saleh" userId="7963d262-8874-472d-9935-1faf07e635eb" providerId="ADAL" clId="{788B274E-9A0C-48D0-9110-29CD34182DC6}" dt="2022-12-24T10:13:46.843" v="4878" actId="47"/>
        <pc:sldMkLst>
          <pc:docMk/>
          <pc:sldMk cId="1051160748" sldId="300"/>
        </pc:sldMkLst>
        <pc:spChg chg="mod">
          <ac:chgData name="Alshihayb, Talal Saleh" userId="7963d262-8874-472d-9935-1faf07e635eb" providerId="ADAL" clId="{788B274E-9A0C-48D0-9110-29CD34182DC6}" dt="2022-12-14T12:29:44.547" v="996" actId="20577"/>
          <ac:spMkLst>
            <pc:docMk/>
            <pc:sldMk cId="1051160748" sldId="300"/>
            <ac:spMk id="3" creationId="{81F67612-880A-D14B-38B4-90C9BA075DEF}"/>
          </ac:spMkLst>
        </pc:spChg>
      </pc:sldChg>
      <pc:sldChg chg="del">
        <pc:chgData name="Alshihayb, Talal Saleh" userId="7963d262-8874-472d-9935-1faf07e635eb" providerId="ADAL" clId="{788B274E-9A0C-48D0-9110-29CD34182DC6}" dt="2022-12-24T10:13:52.760" v="4882" actId="47"/>
        <pc:sldMkLst>
          <pc:docMk/>
          <pc:sldMk cId="4105289724" sldId="301"/>
        </pc:sldMkLst>
      </pc:sldChg>
      <pc:sldChg chg="del">
        <pc:chgData name="Alshihayb, Talal Saleh" userId="7963d262-8874-472d-9935-1faf07e635eb" providerId="ADAL" clId="{788B274E-9A0C-48D0-9110-29CD34182DC6}" dt="2022-12-24T10:13:46.843" v="4878" actId="47"/>
        <pc:sldMkLst>
          <pc:docMk/>
          <pc:sldMk cId="3304795969" sldId="302"/>
        </pc:sldMkLst>
      </pc:sldChg>
      <pc:sldChg chg="del">
        <pc:chgData name="Alshihayb, Talal Saleh" userId="7963d262-8874-472d-9935-1faf07e635eb" providerId="ADAL" clId="{788B274E-9A0C-48D0-9110-29CD34182DC6}" dt="2022-12-24T10:13:46.843" v="4878" actId="47"/>
        <pc:sldMkLst>
          <pc:docMk/>
          <pc:sldMk cId="380485593" sldId="303"/>
        </pc:sldMkLst>
      </pc:sldChg>
      <pc:sldChg chg="del">
        <pc:chgData name="Alshihayb, Talal Saleh" userId="7963d262-8874-472d-9935-1faf07e635eb" providerId="ADAL" clId="{788B274E-9A0C-48D0-9110-29CD34182DC6}" dt="2022-12-24T10:13:46.843" v="4878" actId="47"/>
        <pc:sldMkLst>
          <pc:docMk/>
          <pc:sldMk cId="4122762625" sldId="304"/>
        </pc:sldMkLst>
      </pc:sldChg>
      <pc:sldChg chg="del">
        <pc:chgData name="Alshihayb, Talal Saleh" userId="7963d262-8874-472d-9935-1faf07e635eb" providerId="ADAL" clId="{788B274E-9A0C-48D0-9110-29CD34182DC6}" dt="2022-12-24T10:13:46.843" v="4878" actId="47"/>
        <pc:sldMkLst>
          <pc:docMk/>
          <pc:sldMk cId="1442911012" sldId="305"/>
        </pc:sldMkLst>
      </pc:sldChg>
      <pc:sldChg chg="del">
        <pc:chgData name="Alshihayb, Talal Saleh" userId="7963d262-8874-472d-9935-1faf07e635eb" providerId="ADAL" clId="{788B274E-9A0C-48D0-9110-29CD34182DC6}" dt="2022-12-24T10:13:50.486" v="4880" actId="47"/>
        <pc:sldMkLst>
          <pc:docMk/>
          <pc:sldMk cId="3001570493" sldId="306"/>
        </pc:sldMkLst>
      </pc:sldChg>
      <pc:sldChg chg="del">
        <pc:chgData name="Alshihayb, Talal Saleh" userId="7963d262-8874-472d-9935-1faf07e635eb" providerId="ADAL" clId="{788B274E-9A0C-48D0-9110-29CD34182DC6}" dt="2022-12-24T10:13:51.905" v="4881" actId="47"/>
        <pc:sldMkLst>
          <pc:docMk/>
          <pc:sldMk cId="1494283997" sldId="307"/>
        </pc:sldMkLst>
      </pc:sldChg>
      <pc:sldChg chg="del">
        <pc:chgData name="Alshihayb, Talal Saleh" userId="7963d262-8874-472d-9935-1faf07e635eb" providerId="ADAL" clId="{788B274E-9A0C-48D0-9110-29CD34182DC6}" dt="2022-12-24T10:13:48.939" v="4879" actId="47"/>
        <pc:sldMkLst>
          <pc:docMk/>
          <pc:sldMk cId="799653309" sldId="308"/>
        </pc:sldMkLst>
      </pc:sldChg>
      <pc:sldChg chg="del">
        <pc:chgData name="Alshihayb, Talal Saleh" userId="7963d262-8874-472d-9935-1faf07e635eb" providerId="ADAL" clId="{788B274E-9A0C-48D0-9110-29CD34182DC6}" dt="2022-12-24T09:07:39.582" v="3262" actId="47"/>
        <pc:sldMkLst>
          <pc:docMk/>
          <pc:sldMk cId="2540988166" sldId="309"/>
        </pc:sldMkLst>
      </pc:sldChg>
      <pc:sldChg chg="del">
        <pc:chgData name="Alshihayb, Talal Saleh" userId="7963d262-8874-472d-9935-1faf07e635eb" providerId="ADAL" clId="{788B274E-9A0C-48D0-9110-29CD34182DC6}" dt="2022-12-24T09:07:41.080" v="3263" actId="47"/>
        <pc:sldMkLst>
          <pc:docMk/>
          <pc:sldMk cId="3843032337" sldId="310"/>
        </pc:sldMkLst>
      </pc:sldChg>
      <pc:sldChg chg="addSp delSp modSp add mod modAnim">
        <pc:chgData name="Alshihayb, Talal Saleh" userId="7963d262-8874-472d-9935-1faf07e635eb" providerId="ADAL" clId="{788B274E-9A0C-48D0-9110-29CD34182DC6}" dt="2022-12-25T05:23:23.685" v="6397" actId="1035"/>
        <pc:sldMkLst>
          <pc:docMk/>
          <pc:sldMk cId="1767622666" sldId="424"/>
        </pc:sldMkLst>
        <pc:spChg chg="del">
          <ac:chgData name="Alshihayb, Talal Saleh" userId="7963d262-8874-472d-9935-1faf07e635eb" providerId="ADAL" clId="{788B274E-9A0C-48D0-9110-29CD34182DC6}" dt="2022-12-25T05:22:50.542" v="6358" actId="478"/>
          <ac:spMkLst>
            <pc:docMk/>
            <pc:sldMk cId="1767622666" sldId="424"/>
            <ac:spMk id="3" creationId="{D9925CA5-9005-462D-979E-A1C7FC92E63E}"/>
          </ac:spMkLst>
        </pc:spChg>
        <pc:cxnChg chg="add mod">
          <ac:chgData name="Alshihayb, Talal Saleh" userId="7963d262-8874-472d-9935-1faf07e635eb" providerId="ADAL" clId="{788B274E-9A0C-48D0-9110-29CD34182DC6}" dt="2022-12-25T05:23:23.685" v="6397" actId="1035"/>
          <ac:cxnSpMkLst>
            <pc:docMk/>
            <pc:sldMk cId="1767622666" sldId="424"/>
            <ac:cxnSpMk id="6" creationId="{1D2D0CB4-698E-0EB2-69B7-7ED4F4BB2D46}"/>
          </ac:cxnSpMkLst>
        </pc:cxnChg>
      </pc:sldChg>
      <pc:sldChg chg="modSp mod">
        <pc:chgData name="Alshihayb, Talal Saleh" userId="7963d262-8874-472d-9935-1faf07e635eb" providerId="ADAL" clId="{788B274E-9A0C-48D0-9110-29CD34182DC6}" dt="2022-12-13T12:25:26.316" v="2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788B274E-9A0C-48D0-9110-29CD34182DC6}" dt="2022-12-13T12:25:26.316" v="2" actId="20577"/>
          <ac:spMkLst>
            <pc:docMk/>
            <pc:sldMk cId="1929648928" sldId="455"/>
            <ac:spMk id="3" creationId="{35C1F8C3-0544-41D9-8002-87D4C6DBA6D6}"/>
          </ac:spMkLst>
        </pc:spChg>
      </pc:sldChg>
      <pc:sldChg chg="add">
        <pc:chgData name="Alshihayb, Talal Saleh" userId="7963d262-8874-472d-9935-1faf07e635eb" providerId="ADAL" clId="{788B274E-9A0C-48D0-9110-29CD34182DC6}" dt="2022-12-25T04:34:11.054" v="6304"/>
        <pc:sldMkLst>
          <pc:docMk/>
          <pc:sldMk cId="1759955172" sldId="558"/>
        </pc:sldMkLst>
      </pc:sldChg>
      <pc:sldChg chg="add">
        <pc:chgData name="Alshihayb, Talal Saleh" userId="7963d262-8874-472d-9935-1faf07e635eb" providerId="ADAL" clId="{788B274E-9A0C-48D0-9110-29CD34182DC6}" dt="2022-12-25T04:35:11.686" v="6307"/>
        <pc:sldMkLst>
          <pc:docMk/>
          <pc:sldMk cId="2689668049" sldId="563"/>
        </pc:sldMkLst>
      </pc:sldChg>
      <pc:sldChg chg="del">
        <pc:chgData name="Alshihayb, Talal Saleh" userId="7963d262-8874-472d-9935-1faf07e635eb" providerId="ADAL" clId="{788B274E-9A0C-48D0-9110-29CD34182DC6}" dt="2022-12-24T09:02:13.504" v="3241" actId="47"/>
        <pc:sldMkLst>
          <pc:docMk/>
          <pc:sldMk cId="1416710052" sldId="603"/>
        </pc:sldMkLst>
      </pc:sldChg>
      <pc:sldChg chg="del">
        <pc:chgData name="Alshihayb, Talal Saleh" userId="7963d262-8874-472d-9935-1faf07e635eb" providerId="ADAL" clId="{788B274E-9A0C-48D0-9110-29CD34182DC6}" dt="2022-12-24T09:02:22.558" v="3242" actId="47"/>
        <pc:sldMkLst>
          <pc:docMk/>
          <pc:sldMk cId="878609062" sldId="604"/>
        </pc:sldMkLst>
      </pc:sldChg>
      <pc:sldChg chg="modSp del mod">
        <pc:chgData name="Alshihayb, Talal Saleh" userId="7963d262-8874-472d-9935-1faf07e635eb" providerId="ADAL" clId="{788B274E-9A0C-48D0-9110-29CD34182DC6}" dt="2022-12-24T09:02:55.052" v="3245" actId="47"/>
        <pc:sldMkLst>
          <pc:docMk/>
          <pc:sldMk cId="1704198074" sldId="605"/>
        </pc:sldMkLst>
        <pc:graphicFrameChg chg="mod">
          <ac:chgData name="Alshihayb, Talal Saleh" userId="7963d262-8874-472d-9935-1faf07e635eb" providerId="ADAL" clId="{788B274E-9A0C-48D0-9110-29CD34182DC6}" dt="2022-12-24T09:02:44.533" v="3244" actId="1076"/>
          <ac:graphicFrameMkLst>
            <pc:docMk/>
            <pc:sldMk cId="1704198074" sldId="605"/>
            <ac:graphicFrameMk id="4" creationId="{4F515492-4490-4873-8E83-161B0F1D4641}"/>
          </ac:graphicFrameMkLst>
        </pc:graphicFrameChg>
      </pc:sldChg>
      <pc:sldChg chg="del">
        <pc:chgData name="Alshihayb, Talal Saleh" userId="7963d262-8874-472d-9935-1faf07e635eb" providerId="ADAL" clId="{788B274E-9A0C-48D0-9110-29CD34182DC6}" dt="2022-12-24T09:03:12.559" v="3246" actId="47"/>
        <pc:sldMkLst>
          <pc:docMk/>
          <pc:sldMk cId="3595747861" sldId="606"/>
        </pc:sldMkLst>
      </pc:sldChg>
      <pc:sldChg chg="del">
        <pc:chgData name="Alshihayb, Talal Saleh" userId="7963d262-8874-472d-9935-1faf07e635eb" providerId="ADAL" clId="{788B274E-9A0C-48D0-9110-29CD34182DC6}" dt="2022-12-24T09:04:00.662" v="3255" actId="47"/>
        <pc:sldMkLst>
          <pc:docMk/>
          <pc:sldMk cId="3870391113" sldId="607"/>
        </pc:sldMkLst>
      </pc:sldChg>
      <pc:sldChg chg="del">
        <pc:chgData name="Alshihayb, Talal Saleh" userId="7963d262-8874-472d-9935-1faf07e635eb" providerId="ADAL" clId="{788B274E-9A0C-48D0-9110-29CD34182DC6}" dt="2022-12-24T09:04:15.049" v="3257" actId="47"/>
        <pc:sldMkLst>
          <pc:docMk/>
          <pc:sldMk cId="3435944371" sldId="608"/>
        </pc:sldMkLst>
      </pc:sldChg>
      <pc:sldChg chg="del">
        <pc:chgData name="Alshihayb, Talal Saleh" userId="7963d262-8874-472d-9935-1faf07e635eb" providerId="ADAL" clId="{788B274E-9A0C-48D0-9110-29CD34182DC6}" dt="2022-12-24T09:03:51.967" v="3254" actId="47"/>
        <pc:sldMkLst>
          <pc:docMk/>
          <pc:sldMk cId="3545573961" sldId="609"/>
        </pc:sldMkLst>
      </pc:sldChg>
      <pc:sldChg chg="del">
        <pc:chgData name="Alshihayb, Talal Saleh" userId="7963d262-8874-472d-9935-1faf07e635eb" providerId="ADAL" clId="{788B274E-9A0C-48D0-9110-29CD34182DC6}" dt="2022-12-24T09:03:40.252" v="3248" actId="47"/>
        <pc:sldMkLst>
          <pc:docMk/>
          <pc:sldMk cId="3415800388" sldId="610"/>
        </pc:sldMkLst>
      </pc:sldChg>
      <pc:sldChg chg="del">
        <pc:chgData name="Alshihayb, Talal Saleh" userId="7963d262-8874-472d-9935-1faf07e635eb" providerId="ADAL" clId="{788B274E-9A0C-48D0-9110-29CD34182DC6}" dt="2022-12-24T09:03:42.234" v="3249" actId="47"/>
        <pc:sldMkLst>
          <pc:docMk/>
          <pc:sldMk cId="3108389445" sldId="611"/>
        </pc:sldMkLst>
      </pc:sldChg>
      <pc:sldChg chg="del">
        <pc:chgData name="Alshihayb, Talal Saleh" userId="7963d262-8874-472d-9935-1faf07e635eb" providerId="ADAL" clId="{788B274E-9A0C-48D0-9110-29CD34182DC6}" dt="2022-12-24T09:03:43.647" v="3250" actId="47"/>
        <pc:sldMkLst>
          <pc:docMk/>
          <pc:sldMk cId="71042337" sldId="612"/>
        </pc:sldMkLst>
      </pc:sldChg>
      <pc:sldChg chg="del">
        <pc:chgData name="Alshihayb, Talal Saleh" userId="7963d262-8874-472d-9935-1faf07e635eb" providerId="ADAL" clId="{788B274E-9A0C-48D0-9110-29CD34182DC6}" dt="2022-12-24T09:03:44.977" v="3251" actId="47"/>
        <pc:sldMkLst>
          <pc:docMk/>
          <pc:sldMk cId="3442515446" sldId="613"/>
        </pc:sldMkLst>
      </pc:sldChg>
      <pc:sldChg chg="del">
        <pc:chgData name="Alshihayb, Talal Saleh" userId="7963d262-8874-472d-9935-1faf07e635eb" providerId="ADAL" clId="{788B274E-9A0C-48D0-9110-29CD34182DC6}" dt="2022-12-24T09:03:50.685" v="3253" actId="47"/>
        <pc:sldMkLst>
          <pc:docMk/>
          <pc:sldMk cId="3573141323" sldId="614"/>
        </pc:sldMkLst>
      </pc:sldChg>
      <pc:sldChg chg="del">
        <pc:chgData name="Alshihayb, Talal Saleh" userId="7963d262-8874-472d-9935-1faf07e635eb" providerId="ADAL" clId="{788B274E-9A0C-48D0-9110-29CD34182DC6}" dt="2022-12-24T09:03:48.359" v="3252" actId="47"/>
        <pc:sldMkLst>
          <pc:docMk/>
          <pc:sldMk cId="418307205" sldId="615"/>
        </pc:sldMkLst>
      </pc:sldChg>
      <pc:sldChg chg="del">
        <pc:chgData name="Alshihayb, Talal Saleh" userId="7963d262-8874-472d-9935-1faf07e635eb" providerId="ADAL" clId="{788B274E-9A0C-48D0-9110-29CD34182DC6}" dt="2022-12-24T09:04:07.701" v="3256" actId="47"/>
        <pc:sldMkLst>
          <pc:docMk/>
          <pc:sldMk cId="3017757896" sldId="616"/>
        </pc:sldMkLst>
      </pc:sldChg>
      <pc:sldChg chg="del">
        <pc:chgData name="Alshihayb, Talal Saleh" userId="7963d262-8874-472d-9935-1faf07e635eb" providerId="ADAL" clId="{788B274E-9A0C-48D0-9110-29CD34182DC6}" dt="2022-12-24T09:04:18.434" v="3258" actId="47"/>
        <pc:sldMkLst>
          <pc:docMk/>
          <pc:sldMk cId="4289826925" sldId="617"/>
        </pc:sldMkLst>
      </pc:sldChg>
      <pc:sldChg chg="del">
        <pc:chgData name="Alshihayb, Talal Saleh" userId="7963d262-8874-472d-9935-1faf07e635eb" providerId="ADAL" clId="{788B274E-9A0C-48D0-9110-29CD34182DC6}" dt="2022-12-24T09:04:20.812" v="3259" actId="47"/>
        <pc:sldMkLst>
          <pc:docMk/>
          <pc:sldMk cId="2442116939" sldId="618"/>
        </pc:sldMkLst>
      </pc:sldChg>
      <pc:sldChg chg="del">
        <pc:chgData name="Alshihayb, Talal Saleh" userId="7963d262-8874-472d-9935-1faf07e635eb" providerId="ADAL" clId="{788B274E-9A0C-48D0-9110-29CD34182DC6}" dt="2022-12-24T09:04:48.749" v="3260" actId="47"/>
        <pc:sldMkLst>
          <pc:docMk/>
          <pc:sldMk cId="2771198249" sldId="619"/>
        </pc:sldMkLst>
      </pc:sldChg>
      <pc:sldChg chg="del">
        <pc:chgData name="Alshihayb, Talal Saleh" userId="7963d262-8874-472d-9935-1faf07e635eb" providerId="ADAL" clId="{788B274E-9A0C-48D0-9110-29CD34182DC6}" dt="2022-12-24T09:04:51.218" v="3261" actId="47"/>
        <pc:sldMkLst>
          <pc:docMk/>
          <pc:sldMk cId="3835346219" sldId="620"/>
        </pc:sldMkLst>
      </pc:sldChg>
      <pc:sldChg chg="del">
        <pc:chgData name="Alshihayb, Talal Saleh" userId="7963d262-8874-472d-9935-1faf07e635eb" providerId="ADAL" clId="{788B274E-9A0C-48D0-9110-29CD34182DC6}" dt="2022-12-24T09:16:45.729" v="3415" actId="47"/>
        <pc:sldMkLst>
          <pc:docMk/>
          <pc:sldMk cId="1113865765" sldId="621"/>
        </pc:sldMkLst>
      </pc:sldChg>
      <pc:sldChg chg="add">
        <pc:chgData name="Alshihayb, Talal Saleh" userId="7963d262-8874-472d-9935-1faf07e635eb" providerId="ADAL" clId="{788B274E-9A0C-48D0-9110-29CD34182DC6}" dt="2022-12-25T04:34:23.627" v="6305"/>
        <pc:sldMkLst>
          <pc:docMk/>
          <pc:sldMk cId="2787263793" sldId="775"/>
        </pc:sldMkLst>
      </pc:sldChg>
      <pc:sldChg chg="add">
        <pc:chgData name="Alshihayb, Talal Saleh" userId="7963d262-8874-472d-9935-1faf07e635eb" providerId="ADAL" clId="{788B274E-9A0C-48D0-9110-29CD34182DC6}" dt="2022-12-25T04:35:02.577" v="6306"/>
        <pc:sldMkLst>
          <pc:docMk/>
          <pc:sldMk cId="269440514" sldId="776"/>
        </pc:sldMkLst>
      </pc:sldChg>
      <pc:sldChg chg="add modAnim">
        <pc:chgData name="Alshihayb, Talal Saleh" userId="7963d262-8874-472d-9935-1faf07e635eb" providerId="ADAL" clId="{788B274E-9A0C-48D0-9110-29CD34182DC6}" dt="2022-12-25T04:35:49.887" v="6309"/>
        <pc:sldMkLst>
          <pc:docMk/>
          <pc:sldMk cId="1054013014" sldId="807"/>
        </pc:sldMkLst>
      </pc:sldChg>
      <pc:sldChg chg="ord">
        <pc:chgData name="Alshihayb, Talal Saleh" userId="7963d262-8874-472d-9935-1faf07e635eb" providerId="ADAL" clId="{788B274E-9A0C-48D0-9110-29CD34182DC6}" dt="2022-12-23T14:31:52.211" v="2538"/>
        <pc:sldMkLst>
          <pc:docMk/>
          <pc:sldMk cId="1542273084" sldId="817"/>
        </pc:sldMkLst>
      </pc:sldChg>
      <pc:sldChg chg="modSp">
        <pc:chgData name="Alshihayb, Talal Saleh" userId="7963d262-8874-472d-9935-1faf07e635eb" providerId="ADAL" clId="{788B274E-9A0C-48D0-9110-29CD34182DC6}" dt="2022-12-24T11:42:54.437" v="5867" actId="1076"/>
        <pc:sldMkLst>
          <pc:docMk/>
          <pc:sldMk cId="3367539635" sldId="818"/>
        </pc:sldMkLst>
        <pc:picChg chg="mod">
          <ac:chgData name="Alshihayb, Talal Saleh" userId="7963d262-8874-472d-9935-1faf07e635eb" providerId="ADAL" clId="{788B274E-9A0C-48D0-9110-29CD34182DC6}" dt="2022-12-24T11:42:54.437" v="5867" actId="1076"/>
          <ac:picMkLst>
            <pc:docMk/>
            <pc:sldMk cId="3367539635" sldId="818"/>
            <ac:picMk id="1026" creationId="{D1B7172C-333C-E210-C3F1-9EAEC449228E}"/>
          </ac:picMkLst>
        </pc:picChg>
      </pc:sldChg>
      <pc:sldChg chg="addSp delSp modSp mod">
        <pc:chgData name="Alshihayb, Talal Saleh" userId="7963d262-8874-472d-9935-1faf07e635eb" providerId="ADAL" clId="{788B274E-9A0C-48D0-9110-29CD34182DC6}" dt="2022-12-24T12:13:23.518" v="6301" actId="207"/>
        <pc:sldMkLst>
          <pc:docMk/>
          <pc:sldMk cId="685808477" sldId="819"/>
        </pc:sldMkLst>
        <pc:spChg chg="del">
          <ac:chgData name="Alshihayb, Talal Saleh" userId="7963d262-8874-472d-9935-1faf07e635eb" providerId="ADAL" clId="{788B274E-9A0C-48D0-9110-29CD34182DC6}" dt="2022-12-24T11:43:52.403" v="5913" actId="478"/>
          <ac:spMkLst>
            <pc:docMk/>
            <pc:sldMk cId="685808477" sldId="819"/>
            <ac:spMk id="2" creationId="{C3904BFA-57C1-0DC1-EDCA-1AD90BCB3428}"/>
          </ac:spMkLst>
        </pc:spChg>
        <pc:spChg chg="del">
          <ac:chgData name="Alshihayb, Talal Saleh" userId="7963d262-8874-472d-9935-1faf07e635eb" providerId="ADAL" clId="{788B274E-9A0C-48D0-9110-29CD34182DC6}" dt="2022-12-24T11:43:54.119" v="5914" actId="478"/>
          <ac:spMkLst>
            <pc:docMk/>
            <pc:sldMk cId="685808477" sldId="819"/>
            <ac:spMk id="3" creationId="{2747B857-8C6B-9687-D940-CD1B5AED9050}"/>
          </ac:spMkLst>
        </pc:spChg>
        <pc:spChg chg="mod">
          <ac:chgData name="Alshihayb, Talal Saleh" userId="7963d262-8874-472d-9935-1faf07e635eb" providerId="ADAL" clId="{788B274E-9A0C-48D0-9110-29CD34182DC6}" dt="2022-12-24T11:44:02.345" v="5916" actId="1076"/>
          <ac:spMkLst>
            <pc:docMk/>
            <pc:sldMk cId="685808477" sldId="819"/>
            <ac:spMk id="4" creationId="{F0EF3DF2-5C6C-2654-BD10-E06A32F7C778}"/>
          </ac:spMkLst>
        </pc:spChg>
        <pc:spChg chg="add mod">
          <ac:chgData name="Alshihayb, Talal Saleh" userId="7963d262-8874-472d-9935-1faf07e635eb" providerId="ADAL" clId="{788B274E-9A0C-48D0-9110-29CD34182DC6}" dt="2022-12-24T12:13:23.518" v="6301" actId="207"/>
          <ac:spMkLst>
            <pc:docMk/>
            <pc:sldMk cId="685808477" sldId="819"/>
            <ac:spMk id="6" creationId="{2A9F45C5-F936-7C6F-D19B-3BFB3AC92B97}"/>
          </ac:spMkLst>
        </pc:spChg>
        <pc:picChg chg="mod">
          <ac:chgData name="Alshihayb, Talal Saleh" userId="7963d262-8874-472d-9935-1faf07e635eb" providerId="ADAL" clId="{788B274E-9A0C-48D0-9110-29CD34182DC6}" dt="2022-12-24T11:43:57.978" v="5915" actId="14100"/>
          <ac:picMkLst>
            <pc:docMk/>
            <pc:sldMk cId="685808477" sldId="819"/>
            <ac:picMk id="2050" creationId="{5D83CBA9-96E5-926F-6B7B-8D3D4D950D93}"/>
          </ac:picMkLst>
        </pc:picChg>
      </pc:sldChg>
      <pc:sldChg chg="addSp modSp mod">
        <pc:chgData name="Alshihayb, Talal Saleh" userId="7963d262-8874-472d-9935-1faf07e635eb" providerId="ADAL" clId="{788B274E-9A0C-48D0-9110-29CD34182DC6}" dt="2022-12-13T14:56:18.543" v="254" actId="1076"/>
        <pc:sldMkLst>
          <pc:docMk/>
          <pc:sldMk cId="1437999122" sldId="824"/>
        </pc:sldMkLst>
        <pc:picChg chg="add mod modCrop">
          <ac:chgData name="Alshihayb, Talal Saleh" userId="7963d262-8874-472d-9935-1faf07e635eb" providerId="ADAL" clId="{788B274E-9A0C-48D0-9110-29CD34182DC6}" dt="2022-12-13T14:56:18.543" v="254" actId="1076"/>
          <ac:picMkLst>
            <pc:docMk/>
            <pc:sldMk cId="1437999122" sldId="824"/>
            <ac:picMk id="6" creationId="{AB0E7A17-832E-2D36-C0B3-24651FF22FB1}"/>
          </ac:picMkLst>
        </pc:picChg>
      </pc:sldChg>
      <pc:sldChg chg="addSp delSp modSp mod">
        <pc:chgData name="Alshihayb, Talal Saleh" userId="7963d262-8874-472d-9935-1faf07e635eb" providerId="ADAL" clId="{788B274E-9A0C-48D0-9110-29CD34182DC6}" dt="2022-12-13T12:51:35.654" v="219" actId="14100"/>
        <pc:sldMkLst>
          <pc:docMk/>
          <pc:sldMk cId="3477735249" sldId="825"/>
        </pc:sldMkLst>
        <pc:spChg chg="del">
          <ac:chgData name="Alshihayb, Talal Saleh" userId="7963d262-8874-472d-9935-1faf07e635eb" providerId="ADAL" clId="{788B274E-9A0C-48D0-9110-29CD34182DC6}" dt="2022-12-13T12:44:22.615" v="4" actId="478"/>
          <ac:spMkLst>
            <pc:docMk/>
            <pc:sldMk cId="3477735249" sldId="825"/>
            <ac:spMk id="3" creationId="{5B476855-D273-B441-34F0-81EF455669C4}"/>
          </ac:spMkLst>
        </pc:spChg>
        <pc:picChg chg="add del mod modCrop">
          <ac:chgData name="Alshihayb, Talal Saleh" userId="7963d262-8874-472d-9935-1faf07e635eb" providerId="ADAL" clId="{788B274E-9A0C-48D0-9110-29CD34182DC6}" dt="2022-12-13T12:51:13.548" v="152" actId="478"/>
          <ac:picMkLst>
            <pc:docMk/>
            <pc:sldMk cId="3477735249" sldId="825"/>
            <ac:picMk id="6" creationId="{21035F61-ADBF-863E-4FB9-CDDB1072C5E8}"/>
          </ac:picMkLst>
        </pc:picChg>
        <pc:picChg chg="add mod modCrop">
          <ac:chgData name="Alshihayb, Talal Saleh" userId="7963d262-8874-472d-9935-1faf07e635eb" providerId="ADAL" clId="{788B274E-9A0C-48D0-9110-29CD34182DC6}" dt="2022-12-13T12:51:15.835" v="153" actId="1076"/>
          <ac:picMkLst>
            <pc:docMk/>
            <pc:sldMk cId="3477735249" sldId="825"/>
            <ac:picMk id="8" creationId="{FEEE03EF-B505-0AA0-9E22-B5C639E9B1B2}"/>
          </ac:picMkLst>
        </pc:picChg>
        <pc:picChg chg="add del mod modCrop">
          <ac:chgData name="Alshihayb, Talal Saleh" userId="7963d262-8874-472d-9935-1faf07e635eb" providerId="ADAL" clId="{788B274E-9A0C-48D0-9110-29CD34182DC6}" dt="2022-12-13T12:51:13.548" v="152" actId="478"/>
          <ac:picMkLst>
            <pc:docMk/>
            <pc:sldMk cId="3477735249" sldId="825"/>
            <ac:picMk id="10" creationId="{31AEDF0E-0214-448F-B752-72BD21F54147}"/>
          </ac:picMkLst>
        </pc:picChg>
        <pc:picChg chg="add mod modCrop">
          <ac:chgData name="Alshihayb, Talal Saleh" userId="7963d262-8874-472d-9935-1faf07e635eb" providerId="ADAL" clId="{788B274E-9A0C-48D0-9110-29CD34182DC6}" dt="2022-12-13T12:51:35.654" v="219" actId="14100"/>
          <ac:picMkLst>
            <pc:docMk/>
            <pc:sldMk cId="3477735249" sldId="825"/>
            <ac:picMk id="12" creationId="{6097A8C3-ACC1-4748-E9A6-5E94D34AF3B7}"/>
          </ac:picMkLst>
        </pc:picChg>
      </pc:sldChg>
      <pc:sldChg chg="addSp delSp modSp mod delAnim modAnim">
        <pc:chgData name="Alshihayb, Talal Saleh" userId="7963d262-8874-472d-9935-1faf07e635eb" providerId="ADAL" clId="{788B274E-9A0C-48D0-9110-29CD34182DC6}" dt="2022-12-25T04:48:56.351" v="6345"/>
        <pc:sldMkLst>
          <pc:docMk/>
          <pc:sldMk cId="569650612" sldId="826"/>
        </pc:sldMkLst>
        <pc:spChg chg="del">
          <ac:chgData name="Alshihayb, Talal Saleh" userId="7963d262-8874-472d-9935-1faf07e635eb" providerId="ADAL" clId="{788B274E-9A0C-48D0-9110-29CD34182DC6}" dt="2022-12-23T12:53:51.307" v="1000" actId="478"/>
          <ac:spMkLst>
            <pc:docMk/>
            <pc:sldMk cId="569650612" sldId="826"/>
            <ac:spMk id="3" creationId="{61D79450-65C4-3547-CFAA-C224E3838AE7}"/>
          </ac:spMkLst>
        </pc:spChg>
        <pc:spChg chg="del mod">
          <ac:chgData name="Alshihayb, Talal Saleh" userId="7963d262-8874-472d-9935-1faf07e635eb" providerId="ADAL" clId="{788B274E-9A0C-48D0-9110-29CD34182DC6}" dt="2022-12-23T12:57:30.191" v="1006" actId="478"/>
          <ac:spMkLst>
            <pc:docMk/>
            <pc:sldMk cId="569650612" sldId="826"/>
            <ac:spMk id="9" creationId="{2963B4D3-5553-0071-FAAA-E57C285EF6E4}"/>
          </ac:spMkLst>
        </pc:spChg>
        <pc:spChg chg="del mod">
          <ac:chgData name="Alshihayb, Talal Saleh" userId="7963d262-8874-472d-9935-1faf07e635eb" providerId="ADAL" clId="{788B274E-9A0C-48D0-9110-29CD34182DC6}" dt="2022-12-23T12:57:36.476" v="1009" actId="478"/>
          <ac:spMkLst>
            <pc:docMk/>
            <pc:sldMk cId="569650612" sldId="826"/>
            <ac:spMk id="10" creationId="{E73E60A4-8BCC-51C4-68AB-B5ABA6468F2B}"/>
          </ac:spMkLst>
        </pc:spChg>
        <pc:spChg chg="add mod">
          <ac:chgData name="Alshihayb, Talal Saleh" userId="7963d262-8874-472d-9935-1faf07e635eb" providerId="ADAL" clId="{788B274E-9A0C-48D0-9110-29CD34182DC6}" dt="2022-12-23T13:00:42.044" v="1031" actId="1582"/>
          <ac:spMkLst>
            <pc:docMk/>
            <pc:sldMk cId="569650612" sldId="826"/>
            <ac:spMk id="22" creationId="{36FD14F9-1ACE-8BFC-42DB-F0D0048585AA}"/>
          </ac:spMkLst>
        </pc:spChg>
        <pc:spChg chg="add del mod">
          <ac:chgData name="Alshihayb, Talal Saleh" userId="7963d262-8874-472d-9935-1faf07e635eb" providerId="ADAL" clId="{788B274E-9A0C-48D0-9110-29CD34182DC6}" dt="2022-12-23T13:02:16.856" v="1058" actId="767"/>
          <ac:spMkLst>
            <pc:docMk/>
            <pc:sldMk cId="569650612" sldId="826"/>
            <ac:spMk id="27" creationId="{C7D0754A-B209-EC0B-8F6A-68135B92E425}"/>
          </ac:spMkLst>
        </pc:spChg>
        <pc:spChg chg="add del mod">
          <ac:chgData name="Alshihayb, Talal Saleh" userId="7963d262-8874-472d-9935-1faf07e635eb" providerId="ADAL" clId="{788B274E-9A0C-48D0-9110-29CD34182DC6}" dt="2022-12-23T13:02:25.069" v="1065" actId="767"/>
          <ac:spMkLst>
            <pc:docMk/>
            <pc:sldMk cId="569650612" sldId="826"/>
            <ac:spMk id="28" creationId="{6D617CB2-303E-381C-92F7-7D3B1023FC99}"/>
          </ac:spMkLst>
        </pc:spChg>
        <pc:spChg chg="add mod">
          <ac:chgData name="Alshihayb, Talal Saleh" userId="7963d262-8874-472d-9935-1faf07e635eb" providerId="ADAL" clId="{788B274E-9A0C-48D0-9110-29CD34182DC6}" dt="2022-12-23T13:05:59.283" v="1119" actId="1076"/>
          <ac:spMkLst>
            <pc:docMk/>
            <pc:sldMk cId="569650612" sldId="826"/>
            <ac:spMk id="29" creationId="{E41A7E09-5E7A-FFF3-D266-0FE69A9405C8}"/>
          </ac:spMkLst>
        </pc:spChg>
        <pc:spChg chg="add mod">
          <ac:chgData name="Alshihayb, Talal Saleh" userId="7963d262-8874-472d-9935-1faf07e635eb" providerId="ADAL" clId="{788B274E-9A0C-48D0-9110-29CD34182DC6}" dt="2022-12-23T13:05:59.283" v="1119" actId="1076"/>
          <ac:spMkLst>
            <pc:docMk/>
            <pc:sldMk cId="569650612" sldId="826"/>
            <ac:spMk id="30" creationId="{18A548DE-BEE6-E6EF-750D-0DF456256AD3}"/>
          </ac:spMkLst>
        </pc:spChg>
        <pc:spChg chg="add del">
          <ac:chgData name="Alshihayb, Talal Saleh" userId="7963d262-8874-472d-9935-1faf07e635eb" providerId="ADAL" clId="{788B274E-9A0C-48D0-9110-29CD34182DC6}" dt="2022-12-23T13:03:33.775" v="1096" actId="11529"/>
          <ac:spMkLst>
            <pc:docMk/>
            <pc:sldMk cId="569650612" sldId="826"/>
            <ac:spMk id="31" creationId="{17A718A5-74F4-0061-231B-96A9EA3177F9}"/>
          </ac:spMkLst>
        </pc:spChg>
        <pc:spChg chg="add del">
          <ac:chgData name="Alshihayb, Talal Saleh" userId="7963d262-8874-472d-9935-1faf07e635eb" providerId="ADAL" clId="{788B274E-9A0C-48D0-9110-29CD34182DC6}" dt="2022-12-23T13:03:50.703" v="1098" actId="11529"/>
          <ac:spMkLst>
            <pc:docMk/>
            <pc:sldMk cId="569650612" sldId="826"/>
            <ac:spMk id="32" creationId="{3ED9C053-1A57-BA95-D0B9-912E469BDD73}"/>
          </ac:spMkLst>
        </pc:spChg>
        <pc:spChg chg="add del mod">
          <ac:chgData name="Alshihayb, Talal Saleh" userId="7963d262-8874-472d-9935-1faf07e635eb" providerId="ADAL" clId="{788B274E-9A0C-48D0-9110-29CD34182DC6}" dt="2022-12-23T13:04:06.152" v="1101" actId="478"/>
          <ac:spMkLst>
            <pc:docMk/>
            <pc:sldMk cId="569650612" sldId="826"/>
            <ac:spMk id="33" creationId="{B9D9B158-3E3E-ACAD-BFC9-78666F647BB0}"/>
          </ac:spMkLst>
        </pc:spChg>
        <pc:spChg chg="add mod">
          <ac:chgData name="Alshihayb, Talal Saleh" userId="7963d262-8874-472d-9935-1faf07e635eb" providerId="ADAL" clId="{788B274E-9A0C-48D0-9110-29CD34182DC6}" dt="2022-12-23T13:08:59.689" v="1176" actId="208"/>
          <ac:spMkLst>
            <pc:docMk/>
            <pc:sldMk cId="569650612" sldId="826"/>
            <ac:spMk id="34" creationId="{D06840B3-B4A0-B09E-4226-E8ED6A8A6B60}"/>
          </ac:spMkLst>
        </pc:spChg>
        <pc:spChg chg="add mod">
          <ac:chgData name="Alshihayb, Talal Saleh" userId="7963d262-8874-472d-9935-1faf07e635eb" providerId="ADAL" clId="{788B274E-9A0C-48D0-9110-29CD34182DC6}" dt="2022-12-23T13:09:17.618" v="1180" actId="1076"/>
          <ac:spMkLst>
            <pc:docMk/>
            <pc:sldMk cId="569650612" sldId="826"/>
            <ac:spMk id="35" creationId="{B9540C31-CB7B-2A91-2B5F-F08D85A7DD45}"/>
          </ac:spMkLst>
        </pc:spChg>
        <pc:spChg chg="add mod">
          <ac:chgData name="Alshihayb, Talal Saleh" userId="7963d262-8874-472d-9935-1faf07e635eb" providerId="ADAL" clId="{788B274E-9A0C-48D0-9110-29CD34182DC6}" dt="2022-12-23T13:07:52.468" v="1161" actId="1076"/>
          <ac:spMkLst>
            <pc:docMk/>
            <pc:sldMk cId="569650612" sldId="826"/>
            <ac:spMk id="38" creationId="{32897250-B589-EAC3-7018-973B09D3CD31}"/>
          </ac:spMkLst>
        </pc:spChg>
        <pc:spChg chg="add mod">
          <ac:chgData name="Alshihayb, Talal Saleh" userId="7963d262-8874-472d-9935-1faf07e635eb" providerId="ADAL" clId="{788B274E-9A0C-48D0-9110-29CD34182DC6}" dt="2022-12-23T13:07:49.085" v="1160" actId="1076"/>
          <ac:spMkLst>
            <pc:docMk/>
            <pc:sldMk cId="569650612" sldId="826"/>
            <ac:spMk id="39" creationId="{1FF62ADF-62D0-B3B1-0256-7CBF82162EA4}"/>
          </ac:spMkLst>
        </pc:spChg>
        <pc:spChg chg="add del mod">
          <ac:chgData name="Alshihayb, Talal Saleh" userId="7963d262-8874-472d-9935-1faf07e635eb" providerId="ADAL" clId="{788B274E-9A0C-48D0-9110-29CD34182DC6}" dt="2022-12-25T04:48:30.576" v="6317" actId="478"/>
          <ac:spMkLst>
            <pc:docMk/>
            <pc:sldMk cId="569650612" sldId="826"/>
            <ac:spMk id="40" creationId="{DA22CA6A-A34B-0D9B-1625-5CD93CA82655}"/>
          </ac:spMkLst>
        </pc:spChg>
        <pc:grpChg chg="add del mod">
          <ac:chgData name="Alshihayb, Talal Saleh" userId="7963d262-8874-472d-9935-1faf07e635eb" providerId="ADAL" clId="{788B274E-9A0C-48D0-9110-29CD34182DC6}" dt="2022-12-23T12:57:43.610" v="1011" actId="165"/>
          <ac:grpSpMkLst>
            <pc:docMk/>
            <pc:sldMk cId="569650612" sldId="826"/>
            <ac:grpSpMk id="5" creationId="{12853869-B2D2-3BDC-8C50-678D52FBE737}"/>
          </ac:grpSpMkLst>
        </pc:grpChg>
        <pc:grpChg chg="del mod">
          <ac:chgData name="Alshihayb, Talal Saleh" userId="7963d262-8874-472d-9935-1faf07e635eb" providerId="ADAL" clId="{788B274E-9A0C-48D0-9110-29CD34182DC6}" dt="2022-12-23T12:57:26.253" v="1004" actId="478"/>
          <ac:grpSpMkLst>
            <pc:docMk/>
            <pc:sldMk cId="569650612" sldId="826"/>
            <ac:grpSpMk id="11" creationId="{85DDF70F-5261-45FB-CB85-1BE5923A9FD4}"/>
          </ac:grpSpMkLst>
        </pc:grpChg>
        <pc:grpChg chg="add mod">
          <ac:chgData name="Alshihayb, Talal Saleh" userId="7963d262-8874-472d-9935-1faf07e635eb" providerId="ADAL" clId="{788B274E-9A0C-48D0-9110-29CD34182DC6}" dt="2022-12-23T13:07:20.634" v="1153" actId="1076"/>
          <ac:grpSpMkLst>
            <pc:docMk/>
            <pc:sldMk cId="569650612" sldId="826"/>
            <ac:grpSpMk id="23" creationId="{C6588F6B-688E-A97A-3A6A-26E6FCD9D5E5}"/>
          </ac:grpSpMkLst>
        </pc:grpChg>
        <pc:picChg chg="del mod">
          <ac:chgData name="Alshihayb, Talal Saleh" userId="7963d262-8874-472d-9935-1faf07e635eb" providerId="ADAL" clId="{788B274E-9A0C-48D0-9110-29CD34182DC6}" dt="2022-12-23T12:57:34.198" v="1008" actId="478"/>
          <ac:picMkLst>
            <pc:docMk/>
            <pc:sldMk cId="569650612" sldId="826"/>
            <ac:picMk id="8" creationId="{7A7DB41E-BFFE-26FA-25B1-D37B983E024B}"/>
          </ac:picMkLst>
        </pc:picChg>
        <pc:picChg chg="mod topLvl">
          <ac:chgData name="Alshihayb, Talal Saleh" userId="7963d262-8874-472d-9935-1faf07e635eb" providerId="ADAL" clId="{788B274E-9A0C-48D0-9110-29CD34182DC6}" dt="2022-12-23T13:05:59.283" v="1119" actId="1076"/>
          <ac:picMkLst>
            <pc:docMk/>
            <pc:sldMk cId="569650612" sldId="826"/>
            <ac:picMk id="12" creationId="{5E840D63-AF1D-52B9-9843-0D64464BA956}"/>
          </ac:picMkLst>
        </pc:picChg>
        <pc:picChg chg="del mod">
          <ac:chgData name="Alshihayb, Talal Saleh" userId="7963d262-8874-472d-9935-1faf07e635eb" providerId="ADAL" clId="{788B274E-9A0C-48D0-9110-29CD34182DC6}" dt="2022-12-23T12:57:23.388" v="1003" actId="478"/>
          <ac:picMkLst>
            <pc:docMk/>
            <pc:sldMk cId="569650612" sldId="826"/>
            <ac:picMk id="13" creationId="{8F4C9FFB-BF0D-EC68-05A0-32F0BD0A5B07}"/>
          </ac:picMkLst>
        </pc:picChg>
        <pc:picChg chg="del mod">
          <ac:chgData name="Alshihayb, Talal Saleh" userId="7963d262-8874-472d-9935-1faf07e635eb" providerId="ADAL" clId="{788B274E-9A0C-48D0-9110-29CD34182DC6}" dt="2022-12-23T12:57:28.052" v="1005" actId="478"/>
          <ac:picMkLst>
            <pc:docMk/>
            <pc:sldMk cId="569650612" sldId="826"/>
            <ac:picMk id="14" creationId="{6C6E46F3-F0C5-74F5-A8B1-5FAD73F70D45}"/>
          </ac:picMkLst>
        </pc:picChg>
        <pc:picChg chg="del mod">
          <ac:chgData name="Alshihayb, Talal Saleh" userId="7963d262-8874-472d-9935-1faf07e635eb" providerId="ADAL" clId="{788B274E-9A0C-48D0-9110-29CD34182DC6}" dt="2022-12-23T12:57:26.253" v="1004" actId="478"/>
          <ac:picMkLst>
            <pc:docMk/>
            <pc:sldMk cId="569650612" sldId="826"/>
            <ac:picMk id="15" creationId="{A6309D55-69CD-7E21-9F06-77684F08209E}"/>
          </ac:picMkLst>
        </pc:picChg>
        <pc:picChg chg="add mod">
          <ac:chgData name="Alshihayb, Talal Saleh" userId="7963d262-8874-472d-9935-1faf07e635eb" providerId="ADAL" clId="{788B274E-9A0C-48D0-9110-29CD34182DC6}" dt="2022-12-23T13:05:59.283" v="1119" actId="1076"/>
          <ac:picMkLst>
            <pc:docMk/>
            <pc:sldMk cId="569650612" sldId="826"/>
            <ac:picMk id="20" creationId="{BA9310DD-4366-C990-F790-C5B353D1C727}"/>
          </ac:picMkLst>
        </pc:picChg>
        <pc:picChg chg="add mod">
          <ac:chgData name="Alshihayb, Talal Saleh" userId="7963d262-8874-472d-9935-1faf07e635eb" providerId="ADAL" clId="{788B274E-9A0C-48D0-9110-29CD34182DC6}" dt="2022-12-23T13:00:26.120" v="1029" actId="164"/>
          <ac:picMkLst>
            <pc:docMk/>
            <pc:sldMk cId="569650612" sldId="826"/>
            <ac:picMk id="21" creationId="{0078A66C-12E0-1276-10E0-7BA9E1996EC0}"/>
          </ac:picMkLst>
        </pc:picChg>
        <pc:picChg chg="add mod ord">
          <ac:chgData name="Alshihayb, Talal Saleh" userId="7963d262-8874-472d-9935-1faf07e635eb" providerId="ADAL" clId="{788B274E-9A0C-48D0-9110-29CD34182DC6}" dt="2022-12-25T04:48:37.463" v="6341" actId="1037"/>
          <ac:picMkLst>
            <pc:docMk/>
            <pc:sldMk cId="569650612" sldId="826"/>
            <ac:picMk id="37" creationId="{CD559893-6899-2F0A-4DBC-0D6E1128C085}"/>
          </ac:picMkLst>
        </pc:picChg>
        <pc:picChg chg="add mod">
          <ac:chgData name="Alshihayb, Talal Saleh" userId="7963d262-8874-472d-9935-1faf07e635eb" providerId="ADAL" clId="{788B274E-9A0C-48D0-9110-29CD34182DC6}" dt="2022-12-25T04:48:45.447" v="6343" actId="207"/>
          <ac:picMkLst>
            <pc:docMk/>
            <pc:sldMk cId="569650612" sldId="826"/>
            <ac:picMk id="42" creationId="{7810DD9C-1727-C5EC-564F-B263C6BD7F00}"/>
          </ac:picMkLst>
        </pc:picChg>
        <pc:cxnChg chg="add del mod topLvl">
          <ac:chgData name="Alshihayb, Talal Saleh" userId="7963d262-8874-472d-9935-1faf07e635eb" providerId="ADAL" clId="{788B274E-9A0C-48D0-9110-29CD34182DC6}" dt="2022-12-23T13:05:59.283" v="1119" actId="1076"/>
          <ac:cxnSpMkLst>
            <pc:docMk/>
            <pc:sldMk cId="569650612" sldId="826"/>
            <ac:cxnSpMk id="6" creationId="{17DC2844-05A8-C58D-70A8-A28E0A934000}"/>
          </ac:cxnSpMkLst>
        </pc:cxnChg>
        <pc:cxnChg chg="del mod">
          <ac:chgData name="Alshihayb, Talal Saleh" userId="7963d262-8874-472d-9935-1faf07e635eb" providerId="ADAL" clId="{788B274E-9A0C-48D0-9110-29CD34182DC6}" dt="2022-12-23T12:57:32.220" v="1007" actId="478"/>
          <ac:cxnSpMkLst>
            <pc:docMk/>
            <pc:sldMk cId="569650612" sldId="826"/>
            <ac:cxnSpMk id="7" creationId="{51B0E59F-6565-F56A-51B6-F4CF8422D43D}"/>
          </ac:cxnSpMkLst>
        </pc:cxnChg>
        <pc:cxnChg chg="add mod">
          <ac:chgData name="Alshihayb, Talal Saleh" userId="7963d262-8874-472d-9935-1faf07e635eb" providerId="ADAL" clId="{788B274E-9A0C-48D0-9110-29CD34182DC6}" dt="2022-12-23T13:07:22.651" v="1154" actId="1076"/>
          <ac:cxnSpMkLst>
            <pc:docMk/>
            <pc:sldMk cId="569650612" sldId="826"/>
            <ac:cxnSpMk id="36" creationId="{3EF1F3C6-35AA-EFD7-2C77-763801BD3430}"/>
          </ac:cxnSpMkLst>
        </pc:cxnChg>
      </pc:sldChg>
      <pc:sldChg chg="addSp delSp modSp mod modAnim">
        <pc:chgData name="Alshihayb, Talal Saleh" userId="7963d262-8874-472d-9935-1faf07e635eb" providerId="ADAL" clId="{788B274E-9A0C-48D0-9110-29CD34182DC6}" dt="2022-12-25T04:57:12.420" v="6355"/>
        <pc:sldMkLst>
          <pc:docMk/>
          <pc:sldMk cId="556282631" sldId="827"/>
        </pc:sldMkLst>
        <pc:spChg chg="mod">
          <ac:chgData name="Alshihayb, Talal Saleh" userId="7963d262-8874-472d-9935-1faf07e635eb" providerId="ADAL" clId="{788B274E-9A0C-48D0-9110-29CD34182DC6}" dt="2022-12-23T13:32:20.587" v="1629" actId="20577"/>
          <ac:spMkLst>
            <pc:docMk/>
            <pc:sldMk cId="556282631" sldId="827"/>
            <ac:spMk id="2" creationId="{398B5202-C9A4-9F5A-4335-24CDBD0CC81A}"/>
          </ac:spMkLst>
        </pc:spChg>
        <pc:spChg chg="mod">
          <ac:chgData name="Alshihayb, Talal Saleh" userId="7963d262-8874-472d-9935-1faf07e635eb" providerId="ADAL" clId="{788B274E-9A0C-48D0-9110-29CD34182DC6}" dt="2022-12-23T13:29:37.098" v="1584" actId="14100"/>
          <ac:spMkLst>
            <pc:docMk/>
            <pc:sldMk cId="556282631" sldId="827"/>
            <ac:spMk id="3" creationId="{694AE43A-6DC9-550F-E73C-B899B4D4F227}"/>
          </ac:spMkLst>
        </pc:spChg>
        <pc:picChg chg="add del mod">
          <ac:chgData name="Alshihayb, Talal Saleh" userId="7963d262-8874-472d-9935-1faf07e635eb" providerId="ADAL" clId="{788B274E-9A0C-48D0-9110-29CD34182DC6}" dt="2022-12-23T13:25:41.593" v="1422" actId="478"/>
          <ac:picMkLst>
            <pc:docMk/>
            <pc:sldMk cId="556282631" sldId="827"/>
            <ac:picMk id="5" creationId="{DE32F19D-2DDB-1E0B-A7F8-39481E474B5C}"/>
          </ac:picMkLst>
        </pc:picChg>
        <pc:picChg chg="add mod">
          <ac:chgData name="Alshihayb, Talal Saleh" userId="7963d262-8874-472d-9935-1faf07e635eb" providerId="ADAL" clId="{788B274E-9A0C-48D0-9110-29CD34182DC6}" dt="2022-12-23T13:31:23.673" v="1613" actId="1076"/>
          <ac:picMkLst>
            <pc:docMk/>
            <pc:sldMk cId="556282631" sldId="827"/>
            <ac:picMk id="7" creationId="{715CEDC4-CB50-A91B-F4E7-A5563A62CF3E}"/>
          </ac:picMkLst>
        </pc:picChg>
        <pc:picChg chg="add mod">
          <ac:chgData name="Alshihayb, Talal Saleh" userId="7963d262-8874-472d-9935-1faf07e635eb" providerId="ADAL" clId="{788B274E-9A0C-48D0-9110-29CD34182DC6}" dt="2022-12-23T13:31:14.122" v="1610" actId="1076"/>
          <ac:picMkLst>
            <pc:docMk/>
            <pc:sldMk cId="556282631" sldId="827"/>
            <ac:picMk id="9" creationId="{2EDA0DF5-BADE-3394-7BAB-F94FEE2D3562}"/>
          </ac:picMkLst>
        </pc:picChg>
        <pc:picChg chg="add mod">
          <ac:chgData name="Alshihayb, Talal Saleh" userId="7963d262-8874-472d-9935-1faf07e635eb" providerId="ADAL" clId="{788B274E-9A0C-48D0-9110-29CD34182DC6}" dt="2022-12-23T13:31:30.268" v="1614" actId="408"/>
          <ac:picMkLst>
            <pc:docMk/>
            <pc:sldMk cId="556282631" sldId="827"/>
            <ac:picMk id="11" creationId="{B596D3C7-924C-9167-2856-857A4BBADCE8}"/>
          </ac:picMkLst>
        </pc:picChg>
        <pc:picChg chg="add mod">
          <ac:chgData name="Alshihayb, Talal Saleh" userId="7963d262-8874-472d-9935-1faf07e635eb" providerId="ADAL" clId="{788B274E-9A0C-48D0-9110-29CD34182DC6}" dt="2022-12-23T13:31:30.268" v="1614" actId="408"/>
          <ac:picMkLst>
            <pc:docMk/>
            <pc:sldMk cId="556282631" sldId="827"/>
            <ac:picMk id="13" creationId="{0D7D52D5-7C95-FCAB-EB46-17140C167CCD}"/>
          </ac:picMkLst>
        </pc:picChg>
      </pc:sldChg>
      <pc:sldChg chg="addSp delSp modSp del mod">
        <pc:chgData name="Alshihayb, Talal Saleh" userId="7963d262-8874-472d-9935-1faf07e635eb" providerId="ADAL" clId="{788B274E-9A0C-48D0-9110-29CD34182DC6}" dt="2022-12-24T09:03:15.932" v="3247" actId="47"/>
        <pc:sldMkLst>
          <pc:docMk/>
          <pc:sldMk cId="153411464" sldId="828"/>
        </pc:sldMkLst>
        <pc:graphicFrameChg chg="add del mod modGraphic">
          <ac:chgData name="Alshihayb, Talal Saleh" userId="7963d262-8874-472d-9935-1faf07e635eb" providerId="ADAL" clId="{788B274E-9A0C-48D0-9110-29CD34182DC6}" dt="2022-12-23T14:07:07.151" v="2293" actId="21"/>
          <ac:graphicFrameMkLst>
            <pc:docMk/>
            <pc:sldMk cId="153411464" sldId="828"/>
            <ac:graphicFrameMk id="5" creationId="{C57E8A03-AB56-D18B-8AB1-4A3089EA490A}"/>
          </ac:graphicFrameMkLst>
        </pc:graphicFrameChg>
      </pc:sldChg>
      <pc:sldChg chg="addSp delSp modSp mod">
        <pc:chgData name="Alshihayb, Talal Saleh" userId="7963d262-8874-472d-9935-1faf07e635eb" providerId="ADAL" clId="{788B274E-9A0C-48D0-9110-29CD34182DC6}" dt="2022-12-13T15:13:30.013" v="363" actId="1076"/>
        <pc:sldMkLst>
          <pc:docMk/>
          <pc:sldMk cId="3090691127" sldId="832"/>
        </pc:sldMkLst>
        <pc:spChg chg="add mod">
          <ac:chgData name="Alshihayb, Talal Saleh" userId="7963d262-8874-472d-9935-1faf07e635eb" providerId="ADAL" clId="{788B274E-9A0C-48D0-9110-29CD34182DC6}" dt="2022-12-13T15:13:26.653" v="362" actId="1076"/>
          <ac:spMkLst>
            <pc:docMk/>
            <pc:sldMk cId="3090691127" sldId="832"/>
            <ac:spMk id="11" creationId="{29463064-49EF-6CD3-24CA-DA953BEAE529}"/>
          </ac:spMkLst>
        </pc:spChg>
        <pc:spChg chg="add mod">
          <ac:chgData name="Alshihayb, Talal Saleh" userId="7963d262-8874-472d-9935-1faf07e635eb" providerId="ADAL" clId="{788B274E-9A0C-48D0-9110-29CD34182DC6}" dt="2022-12-13T15:13:30.013" v="363" actId="1076"/>
          <ac:spMkLst>
            <pc:docMk/>
            <pc:sldMk cId="3090691127" sldId="832"/>
            <ac:spMk id="12" creationId="{83B65EA5-29CC-4FD4-E6DC-A9ABBE48EA6A}"/>
          </ac:spMkLst>
        </pc:spChg>
        <pc:picChg chg="add mod">
          <ac:chgData name="Alshihayb, Talal Saleh" userId="7963d262-8874-472d-9935-1faf07e635eb" providerId="ADAL" clId="{788B274E-9A0C-48D0-9110-29CD34182DC6}" dt="2022-12-13T15:13:26.653" v="362" actId="1076"/>
          <ac:picMkLst>
            <pc:docMk/>
            <pc:sldMk cId="3090691127" sldId="832"/>
            <ac:picMk id="6" creationId="{43CAA85F-10B0-90AF-7797-AEAF2D2CFB0C}"/>
          </ac:picMkLst>
        </pc:picChg>
        <pc:picChg chg="add mod">
          <ac:chgData name="Alshihayb, Talal Saleh" userId="7963d262-8874-472d-9935-1faf07e635eb" providerId="ADAL" clId="{788B274E-9A0C-48D0-9110-29CD34182DC6}" dt="2022-12-13T15:13:30.013" v="363" actId="1076"/>
          <ac:picMkLst>
            <pc:docMk/>
            <pc:sldMk cId="3090691127" sldId="832"/>
            <ac:picMk id="8" creationId="{94A171DF-568B-DCE6-2B55-E772409DA084}"/>
          </ac:picMkLst>
        </pc:picChg>
        <pc:picChg chg="add del mod">
          <ac:chgData name="Alshihayb, Talal Saleh" userId="7963d262-8874-472d-9935-1faf07e635eb" providerId="ADAL" clId="{788B274E-9A0C-48D0-9110-29CD34182DC6}" dt="2022-12-13T15:11:35.837" v="261" actId="478"/>
          <ac:picMkLst>
            <pc:docMk/>
            <pc:sldMk cId="3090691127" sldId="832"/>
            <ac:picMk id="10" creationId="{2043DFDB-D987-67A0-55A0-6DBD875E98D1}"/>
          </ac:picMkLst>
        </pc:picChg>
      </pc:sldChg>
      <pc:sldChg chg="addSp delSp modSp mod">
        <pc:chgData name="Alshihayb, Talal Saleh" userId="7963d262-8874-472d-9935-1faf07e635eb" providerId="ADAL" clId="{788B274E-9A0C-48D0-9110-29CD34182DC6}" dt="2022-12-13T15:19:36.787" v="502" actId="1076"/>
        <pc:sldMkLst>
          <pc:docMk/>
          <pc:sldMk cId="703787871" sldId="833"/>
        </pc:sldMkLst>
        <pc:spChg chg="mod">
          <ac:chgData name="Alshihayb, Talal Saleh" userId="7963d262-8874-472d-9935-1faf07e635eb" providerId="ADAL" clId="{788B274E-9A0C-48D0-9110-29CD34182DC6}" dt="2022-12-13T15:18:44.025" v="485" actId="1076"/>
          <ac:spMkLst>
            <pc:docMk/>
            <pc:sldMk cId="703787871" sldId="833"/>
            <ac:spMk id="2" creationId="{27320F48-0097-0253-0543-0D1EFA4D3E22}"/>
          </ac:spMkLst>
        </pc:spChg>
        <pc:spChg chg="add mod">
          <ac:chgData name="Alshihayb, Talal Saleh" userId="7963d262-8874-472d-9935-1faf07e635eb" providerId="ADAL" clId="{788B274E-9A0C-48D0-9110-29CD34182DC6}" dt="2022-12-13T15:19:30.720" v="501" actId="1076"/>
          <ac:spMkLst>
            <pc:docMk/>
            <pc:sldMk cId="703787871" sldId="833"/>
            <ac:spMk id="7" creationId="{C8D10DC8-7E7F-8364-5FDC-A7CA675D928D}"/>
          </ac:spMkLst>
        </pc:spChg>
        <pc:spChg chg="add mod">
          <ac:chgData name="Alshihayb, Talal Saleh" userId="7963d262-8874-472d-9935-1faf07e635eb" providerId="ADAL" clId="{788B274E-9A0C-48D0-9110-29CD34182DC6}" dt="2022-12-13T15:19:30.720" v="501" actId="1076"/>
          <ac:spMkLst>
            <pc:docMk/>
            <pc:sldMk cId="703787871" sldId="833"/>
            <ac:spMk id="9" creationId="{CACD0C71-794C-5BD5-243D-8C052931CF9F}"/>
          </ac:spMkLst>
        </pc:spChg>
        <pc:spChg chg="add mod">
          <ac:chgData name="Alshihayb, Talal Saleh" userId="7963d262-8874-472d-9935-1faf07e635eb" providerId="ADAL" clId="{788B274E-9A0C-48D0-9110-29CD34182DC6}" dt="2022-12-13T15:19:30.720" v="501" actId="1076"/>
          <ac:spMkLst>
            <pc:docMk/>
            <pc:sldMk cId="703787871" sldId="833"/>
            <ac:spMk id="10" creationId="{738802D0-814B-6DD7-A9D7-CD2FC6F6AFE9}"/>
          </ac:spMkLst>
        </pc:spChg>
        <pc:spChg chg="add mod">
          <ac:chgData name="Alshihayb, Talal Saleh" userId="7963d262-8874-472d-9935-1faf07e635eb" providerId="ADAL" clId="{788B274E-9A0C-48D0-9110-29CD34182DC6}" dt="2022-12-13T15:19:30.720" v="501" actId="1076"/>
          <ac:spMkLst>
            <pc:docMk/>
            <pc:sldMk cId="703787871" sldId="833"/>
            <ac:spMk id="11" creationId="{4BAF2F62-2462-CCA2-6A64-F0FD2994D6D5}"/>
          </ac:spMkLst>
        </pc:spChg>
        <pc:spChg chg="add mod">
          <ac:chgData name="Alshihayb, Talal Saleh" userId="7963d262-8874-472d-9935-1faf07e635eb" providerId="ADAL" clId="{788B274E-9A0C-48D0-9110-29CD34182DC6}" dt="2022-12-13T15:19:30.720" v="501" actId="1076"/>
          <ac:spMkLst>
            <pc:docMk/>
            <pc:sldMk cId="703787871" sldId="833"/>
            <ac:spMk id="12" creationId="{D8E72A8C-FBDD-029E-38C7-8489F1355E08}"/>
          </ac:spMkLst>
        </pc:spChg>
        <pc:spChg chg="add del mod">
          <ac:chgData name="Alshihayb, Talal Saleh" userId="7963d262-8874-472d-9935-1faf07e635eb" providerId="ADAL" clId="{788B274E-9A0C-48D0-9110-29CD34182DC6}" dt="2022-12-13T15:18:36.055" v="481"/>
          <ac:spMkLst>
            <pc:docMk/>
            <pc:sldMk cId="703787871" sldId="833"/>
            <ac:spMk id="14" creationId="{52C2ACD0-68AB-2B36-0688-FCCDCDEE7A9C}"/>
          </ac:spMkLst>
        </pc:spChg>
        <pc:spChg chg="add mod">
          <ac:chgData name="Alshihayb, Talal Saleh" userId="7963d262-8874-472d-9935-1faf07e635eb" providerId="ADAL" clId="{788B274E-9A0C-48D0-9110-29CD34182DC6}" dt="2022-12-13T15:19:36.787" v="502" actId="1076"/>
          <ac:spMkLst>
            <pc:docMk/>
            <pc:sldMk cId="703787871" sldId="833"/>
            <ac:spMk id="16" creationId="{5F4EE0EF-1AAD-FA4D-8CC8-30250C3C27C4}"/>
          </ac:spMkLst>
        </pc:spChg>
        <pc:picChg chg="add mod">
          <ac:chgData name="Alshihayb, Talal Saleh" userId="7963d262-8874-472d-9935-1faf07e635eb" providerId="ADAL" clId="{788B274E-9A0C-48D0-9110-29CD34182DC6}" dt="2022-12-13T15:19:30.720" v="501" actId="1076"/>
          <ac:picMkLst>
            <pc:docMk/>
            <pc:sldMk cId="703787871" sldId="833"/>
            <ac:picMk id="6" creationId="{655273A6-F5D2-86E7-E7D6-327C633587A8}"/>
          </ac:picMkLst>
        </pc:picChg>
        <pc:picChg chg="add mod">
          <ac:chgData name="Alshihayb, Talal Saleh" userId="7963d262-8874-472d-9935-1faf07e635eb" providerId="ADAL" clId="{788B274E-9A0C-48D0-9110-29CD34182DC6}" dt="2022-12-13T15:19:30.720" v="501" actId="1076"/>
          <ac:picMkLst>
            <pc:docMk/>
            <pc:sldMk cId="703787871" sldId="833"/>
            <ac:picMk id="8" creationId="{803CC6EF-464E-A460-75F7-C2719C6637CF}"/>
          </ac:picMkLst>
        </pc:picChg>
        <pc:picChg chg="add del mod">
          <ac:chgData name="Alshihayb, Talal Saleh" userId="7963d262-8874-472d-9935-1faf07e635eb" providerId="ADAL" clId="{788B274E-9A0C-48D0-9110-29CD34182DC6}" dt="2022-12-13T15:18:36.055" v="481"/>
          <ac:picMkLst>
            <pc:docMk/>
            <pc:sldMk cId="703787871" sldId="833"/>
            <ac:picMk id="13" creationId="{7D344D75-2181-BEF1-098D-E420C66C6658}"/>
          </ac:picMkLst>
        </pc:picChg>
        <pc:picChg chg="add mod">
          <ac:chgData name="Alshihayb, Talal Saleh" userId="7963d262-8874-472d-9935-1faf07e635eb" providerId="ADAL" clId="{788B274E-9A0C-48D0-9110-29CD34182DC6}" dt="2022-12-13T15:19:36.787" v="502" actId="1076"/>
          <ac:picMkLst>
            <pc:docMk/>
            <pc:sldMk cId="703787871" sldId="833"/>
            <ac:picMk id="15" creationId="{ABD8A4DE-87C6-99FD-D7AF-DAFFAA60A67B}"/>
          </ac:picMkLst>
        </pc:picChg>
      </pc:sldChg>
      <pc:sldChg chg="addSp delSp modSp mod">
        <pc:chgData name="Alshihayb, Talal Saleh" userId="7963d262-8874-472d-9935-1faf07e635eb" providerId="ADAL" clId="{788B274E-9A0C-48D0-9110-29CD34182DC6}" dt="2022-12-13T15:26:28.428" v="615" actId="1076"/>
        <pc:sldMkLst>
          <pc:docMk/>
          <pc:sldMk cId="3624778807" sldId="834"/>
        </pc:sldMkLst>
        <pc:spChg chg="add mod">
          <ac:chgData name="Alshihayb, Talal Saleh" userId="7963d262-8874-472d-9935-1faf07e635eb" providerId="ADAL" clId="{788B274E-9A0C-48D0-9110-29CD34182DC6}" dt="2022-12-13T15:23:21.417" v="540" actId="1076"/>
          <ac:spMkLst>
            <pc:docMk/>
            <pc:sldMk cId="3624778807" sldId="834"/>
            <ac:spMk id="13" creationId="{0913F10C-7C76-639A-7C5E-FD1337AE7890}"/>
          </ac:spMkLst>
        </pc:spChg>
        <pc:spChg chg="add mod">
          <ac:chgData name="Alshihayb, Talal Saleh" userId="7963d262-8874-472d-9935-1faf07e635eb" providerId="ADAL" clId="{788B274E-9A0C-48D0-9110-29CD34182DC6}" dt="2022-12-13T15:26:12.582" v="607" actId="1076"/>
          <ac:spMkLst>
            <pc:docMk/>
            <pc:sldMk cId="3624778807" sldId="834"/>
            <ac:spMk id="14" creationId="{7FE22047-7D57-9599-1355-0AE13AEC7F1A}"/>
          </ac:spMkLst>
        </pc:spChg>
        <pc:spChg chg="add mod">
          <ac:chgData name="Alshihayb, Talal Saleh" userId="7963d262-8874-472d-9935-1faf07e635eb" providerId="ADAL" clId="{788B274E-9A0C-48D0-9110-29CD34182DC6}" dt="2022-12-13T15:25:51.554" v="603" actId="1076"/>
          <ac:spMkLst>
            <pc:docMk/>
            <pc:sldMk cId="3624778807" sldId="834"/>
            <ac:spMk id="15" creationId="{9B2D13F7-D6F5-57D3-DBA7-51461145AFB3}"/>
          </ac:spMkLst>
        </pc:spChg>
        <pc:spChg chg="add mod">
          <ac:chgData name="Alshihayb, Talal Saleh" userId="7963d262-8874-472d-9935-1faf07e635eb" providerId="ADAL" clId="{788B274E-9A0C-48D0-9110-29CD34182DC6}" dt="2022-12-13T15:26:28.428" v="615" actId="1076"/>
          <ac:spMkLst>
            <pc:docMk/>
            <pc:sldMk cId="3624778807" sldId="834"/>
            <ac:spMk id="16" creationId="{642ED38F-3C15-CFE0-D0A1-84C57642D052}"/>
          </ac:spMkLst>
        </pc:spChg>
        <pc:picChg chg="add mod">
          <ac:chgData name="Alshihayb, Talal Saleh" userId="7963d262-8874-472d-9935-1faf07e635eb" providerId="ADAL" clId="{788B274E-9A0C-48D0-9110-29CD34182DC6}" dt="2022-12-13T15:22:57.473" v="523" actId="207"/>
          <ac:picMkLst>
            <pc:docMk/>
            <pc:sldMk cId="3624778807" sldId="834"/>
            <ac:picMk id="6" creationId="{8EE048A7-7205-324F-4E67-BA1D2C0D766F}"/>
          </ac:picMkLst>
        </pc:picChg>
        <pc:picChg chg="add mod">
          <ac:chgData name="Alshihayb, Talal Saleh" userId="7963d262-8874-472d-9935-1faf07e635eb" providerId="ADAL" clId="{788B274E-9A0C-48D0-9110-29CD34182DC6}" dt="2022-12-13T15:26:05.423" v="606" actId="1076"/>
          <ac:picMkLst>
            <pc:docMk/>
            <pc:sldMk cId="3624778807" sldId="834"/>
            <ac:picMk id="8" creationId="{8EF2E0C9-00CA-07A8-8563-3D231574FC12}"/>
          </ac:picMkLst>
        </pc:picChg>
        <pc:picChg chg="add del mod">
          <ac:chgData name="Alshihayb, Talal Saleh" userId="7963d262-8874-472d-9935-1faf07e635eb" providerId="ADAL" clId="{788B274E-9A0C-48D0-9110-29CD34182DC6}" dt="2022-12-13T15:22:47.361" v="516" actId="478"/>
          <ac:picMkLst>
            <pc:docMk/>
            <pc:sldMk cId="3624778807" sldId="834"/>
            <ac:picMk id="10" creationId="{F229CDB8-3538-5CA5-1B41-97F0EA40A3A3}"/>
          </ac:picMkLst>
        </pc:picChg>
        <pc:picChg chg="add del mod">
          <ac:chgData name="Alshihayb, Talal Saleh" userId="7963d262-8874-472d-9935-1faf07e635eb" providerId="ADAL" clId="{788B274E-9A0C-48D0-9110-29CD34182DC6}" dt="2022-12-13T15:22:41.080" v="512" actId="478"/>
          <ac:picMkLst>
            <pc:docMk/>
            <pc:sldMk cId="3624778807" sldId="834"/>
            <ac:picMk id="12" creationId="{57454996-5CEE-C856-E24B-D03E84CB4A44}"/>
          </ac:picMkLst>
        </pc:picChg>
      </pc:sldChg>
      <pc:sldChg chg="addSp modSp mod">
        <pc:chgData name="Alshihayb, Talal Saleh" userId="7963d262-8874-472d-9935-1faf07e635eb" providerId="ADAL" clId="{788B274E-9A0C-48D0-9110-29CD34182DC6}" dt="2022-12-24T12:01:21.491" v="6296" actId="404"/>
        <pc:sldMkLst>
          <pc:docMk/>
          <pc:sldMk cId="2053737918" sldId="835"/>
        </pc:sldMkLst>
        <pc:spChg chg="add mod">
          <ac:chgData name="Alshihayb, Talal Saleh" userId="7963d262-8874-472d-9935-1faf07e635eb" providerId="ADAL" clId="{788B274E-9A0C-48D0-9110-29CD34182DC6}" dt="2022-12-24T12:01:14.434" v="6293" actId="404"/>
          <ac:spMkLst>
            <pc:docMk/>
            <pc:sldMk cId="2053737918" sldId="835"/>
            <ac:spMk id="5" creationId="{AF795AFF-785E-AC12-20EE-98C3B8E57A28}"/>
          </ac:spMkLst>
        </pc:spChg>
        <pc:spChg chg="add mod">
          <ac:chgData name="Alshihayb, Talal Saleh" userId="7963d262-8874-472d-9935-1faf07e635eb" providerId="ADAL" clId="{788B274E-9A0C-48D0-9110-29CD34182DC6}" dt="2022-12-24T12:01:16.344" v="6294" actId="404"/>
          <ac:spMkLst>
            <pc:docMk/>
            <pc:sldMk cId="2053737918" sldId="835"/>
            <ac:spMk id="7" creationId="{E34F305C-1937-2DFB-5A99-4743A77C3F9C}"/>
          </ac:spMkLst>
        </pc:spChg>
        <pc:spChg chg="add mod">
          <ac:chgData name="Alshihayb, Talal Saleh" userId="7963d262-8874-472d-9935-1faf07e635eb" providerId="ADAL" clId="{788B274E-9A0C-48D0-9110-29CD34182DC6}" dt="2022-12-13T15:29:59.860" v="632" actId="1076"/>
          <ac:spMkLst>
            <pc:docMk/>
            <pc:sldMk cId="2053737918" sldId="835"/>
            <ac:spMk id="10" creationId="{256EE3FB-3DB9-D33B-7492-48B88B674A79}"/>
          </ac:spMkLst>
        </pc:spChg>
        <pc:spChg chg="add mod">
          <ac:chgData name="Alshihayb, Talal Saleh" userId="7963d262-8874-472d-9935-1faf07e635eb" providerId="ADAL" clId="{788B274E-9A0C-48D0-9110-29CD34182DC6}" dt="2022-12-24T12:01:21.491" v="6296" actId="404"/>
          <ac:spMkLst>
            <pc:docMk/>
            <pc:sldMk cId="2053737918" sldId="835"/>
            <ac:spMk id="11" creationId="{EAADDD34-AF58-CC11-6393-D634DEFC77BB}"/>
          </ac:spMkLst>
        </pc:spChg>
        <pc:spChg chg="add mod">
          <ac:chgData name="Alshihayb, Talal Saleh" userId="7963d262-8874-472d-9935-1faf07e635eb" providerId="ADAL" clId="{788B274E-9A0C-48D0-9110-29CD34182DC6}" dt="2022-12-24T12:01:18.877" v="6295" actId="404"/>
          <ac:spMkLst>
            <pc:docMk/>
            <pc:sldMk cId="2053737918" sldId="835"/>
            <ac:spMk id="12" creationId="{85D3FF66-A73A-A4FC-E43E-287CE71A94F1}"/>
          </ac:spMkLst>
        </pc:spChg>
        <pc:picChg chg="add mod">
          <ac:chgData name="Alshihayb, Talal Saleh" userId="7963d262-8874-472d-9935-1faf07e635eb" providerId="ADAL" clId="{788B274E-9A0C-48D0-9110-29CD34182DC6}" dt="2022-12-13T15:30:15.888" v="637" actId="1076"/>
          <ac:picMkLst>
            <pc:docMk/>
            <pc:sldMk cId="2053737918" sldId="835"/>
            <ac:picMk id="6" creationId="{C2B8AB54-9259-6E02-296A-2E6D86C44771}"/>
          </ac:picMkLst>
        </pc:picChg>
        <pc:picChg chg="add mod">
          <ac:chgData name="Alshihayb, Talal Saleh" userId="7963d262-8874-472d-9935-1faf07e635eb" providerId="ADAL" clId="{788B274E-9A0C-48D0-9110-29CD34182DC6}" dt="2022-12-13T15:30:18.035" v="638" actId="1076"/>
          <ac:picMkLst>
            <pc:docMk/>
            <pc:sldMk cId="2053737918" sldId="835"/>
            <ac:picMk id="8" creationId="{14ADE69A-8A09-EB92-1B92-B35AB710EDA4}"/>
          </ac:picMkLst>
        </pc:picChg>
        <pc:picChg chg="add mod">
          <ac:chgData name="Alshihayb, Talal Saleh" userId="7963d262-8874-472d-9935-1faf07e635eb" providerId="ADAL" clId="{788B274E-9A0C-48D0-9110-29CD34182DC6}" dt="2022-12-13T15:29:59.860" v="632" actId="1076"/>
          <ac:picMkLst>
            <pc:docMk/>
            <pc:sldMk cId="2053737918" sldId="835"/>
            <ac:picMk id="9" creationId="{DFB589C9-539F-5967-847C-3748076E7018}"/>
          </ac:picMkLst>
        </pc:picChg>
      </pc:sldChg>
      <pc:sldChg chg="addSp delSp modSp mod">
        <pc:chgData name="Alshihayb, Talal Saleh" userId="7963d262-8874-472d-9935-1faf07e635eb" providerId="ADAL" clId="{788B274E-9A0C-48D0-9110-29CD34182DC6}" dt="2022-12-13T15:57:01.742" v="947" actId="20577"/>
        <pc:sldMkLst>
          <pc:docMk/>
          <pc:sldMk cId="2647190528" sldId="836"/>
        </pc:sldMkLst>
        <pc:spChg chg="add mod">
          <ac:chgData name="Alshihayb, Talal Saleh" userId="7963d262-8874-472d-9935-1faf07e635eb" providerId="ADAL" clId="{788B274E-9A0C-48D0-9110-29CD34182DC6}" dt="2022-12-13T15:36:38.331" v="724" actId="1076"/>
          <ac:spMkLst>
            <pc:docMk/>
            <pc:sldMk cId="2647190528" sldId="836"/>
            <ac:spMk id="12" creationId="{55827B2A-AA78-96DD-8FD5-90F372302699}"/>
          </ac:spMkLst>
        </pc:spChg>
        <pc:spChg chg="add mod">
          <ac:chgData name="Alshihayb, Talal Saleh" userId="7963d262-8874-472d-9935-1faf07e635eb" providerId="ADAL" clId="{788B274E-9A0C-48D0-9110-29CD34182DC6}" dt="2022-12-13T15:37:26.715" v="744" actId="1076"/>
          <ac:spMkLst>
            <pc:docMk/>
            <pc:sldMk cId="2647190528" sldId="836"/>
            <ac:spMk id="14" creationId="{624B9CD5-AB51-BDB6-40A1-7D42CD459F1F}"/>
          </ac:spMkLst>
        </pc:spChg>
        <pc:spChg chg="add mod">
          <ac:chgData name="Alshihayb, Talal Saleh" userId="7963d262-8874-472d-9935-1faf07e635eb" providerId="ADAL" clId="{788B274E-9A0C-48D0-9110-29CD34182DC6}" dt="2022-12-13T15:35:30.314" v="690" actId="1076"/>
          <ac:spMkLst>
            <pc:docMk/>
            <pc:sldMk cId="2647190528" sldId="836"/>
            <ac:spMk id="15" creationId="{36C41CC0-1694-A66E-64A3-0CF5263A4E2C}"/>
          </ac:spMkLst>
        </pc:spChg>
        <pc:spChg chg="add mod">
          <ac:chgData name="Alshihayb, Talal Saleh" userId="7963d262-8874-472d-9935-1faf07e635eb" providerId="ADAL" clId="{788B274E-9A0C-48D0-9110-29CD34182DC6}" dt="2022-12-13T15:57:01.742" v="947" actId="20577"/>
          <ac:spMkLst>
            <pc:docMk/>
            <pc:sldMk cId="2647190528" sldId="836"/>
            <ac:spMk id="19" creationId="{2518F7BC-6D65-820E-DE67-2CC287505089}"/>
          </ac:spMkLst>
        </pc:spChg>
        <pc:picChg chg="add mod">
          <ac:chgData name="Alshihayb, Talal Saleh" userId="7963d262-8874-472d-9935-1faf07e635eb" providerId="ADAL" clId="{788B274E-9A0C-48D0-9110-29CD34182DC6}" dt="2022-12-13T15:35:08.793" v="681" actId="1076"/>
          <ac:picMkLst>
            <pc:docMk/>
            <pc:sldMk cId="2647190528" sldId="836"/>
            <ac:picMk id="6" creationId="{1B73E390-0FC7-0012-268F-453FEBCC5FCF}"/>
          </ac:picMkLst>
        </pc:picChg>
        <pc:picChg chg="add mod">
          <ac:chgData name="Alshihayb, Talal Saleh" userId="7963d262-8874-472d-9935-1faf07e635eb" providerId="ADAL" clId="{788B274E-9A0C-48D0-9110-29CD34182DC6}" dt="2022-12-13T15:35:08.793" v="681" actId="1076"/>
          <ac:picMkLst>
            <pc:docMk/>
            <pc:sldMk cId="2647190528" sldId="836"/>
            <ac:picMk id="8" creationId="{3EBECBA4-B121-E285-CFC1-E0E9F1DEF778}"/>
          </ac:picMkLst>
        </pc:picChg>
        <pc:picChg chg="add mod">
          <ac:chgData name="Alshihayb, Talal Saleh" userId="7963d262-8874-472d-9935-1faf07e635eb" providerId="ADAL" clId="{788B274E-9A0C-48D0-9110-29CD34182DC6}" dt="2022-12-13T15:37:26.715" v="744" actId="1076"/>
          <ac:picMkLst>
            <pc:docMk/>
            <pc:sldMk cId="2647190528" sldId="836"/>
            <ac:picMk id="13" creationId="{784D5470-31E5-46F7-DF39-552AED8E460F}"/>
          </ac:picMkLst>
        </pc:picChg>
        <pc:picChg chg="add mod">
          <ac:chgData name="Alshihayb, Talal Saleh" userId="7963d262-8874-472d-9935-1faf07e635eb" providerId="ADAL" clId="{788B274E-9A0C-48D0-9110-29CD34182DC6}" dt="2022-12-13T15:36:44.002" v="738" actId="1035"/>
          <ac:picMkLst>
            <pc:docMk/>
            <pc:sldMk cId="2647190528" sldId="836"/>
            <ac:picMk id="16" creationId="{45C54222-6239-65E0-CBAA-A6DED2932567}"/>
          </ac:picMkLst>
        </pc:picChg>
        <pc:picChg chg="add mod">
          <ac:chgData name="Alshihayb, Talal Saleh" userId="7963d262-8874-472d-9935-1faf07e635eb" providerId="ADAL" clId="{788B274E-9A0C-48D0-9110-29CD34182DC6}" dt="2022-12-13T15:36:44.002" v="738" actId="1035"/>
          <ac:picMkLst>
            <pc:docMk/>
            <pc:sldMk cId="2647190528" sldId="836"/>
            <ac:picMk id="17" creationId="{6824505C-1C6C-7266-E9CE-B303CBD093BD}"/>
          </ac:picMkLst>
        </pc:picChg>
        <pc:cxnChg chg="add mod">
          <ac:chgData name="Alshihayb, Talal Saleh" userId="7963d262-8874-472d-9935-1faf07e635eb" providerId="ADAL" clId="{788B274E-9A0C-48D0-9110-29CD34182DC6}" dt="2022-12-13T15:37:00.298" v="740" actId="14100"/>
          <ac:cxnSpMkLst>
            <pc:docMk/>
            <pc:sldMk cId="2647190528" sldId="836"/>
            <ac:cxnSpMk id="10" creationId="{BF83EA48-5012-C2C1-5863-9535D1DF45E6}"/>
          </ac:cxnSpMkLst>
        </pc:cxnChg>
        <pc:cxnChg chg="add del mod">
          <ac:chgData name="Alshihayb, Talal Saleh" userId="7963d262-8874-472d-9935-1faf07e635eb" providerId="ADAL" clId="{788B274E-9A0C-48D0-9110-29CD34182DC6}" dt="2022-12-13T15:36:05.278" v="693" actId="478"/>
          <ac:cxnSpMkLst>
            <pc:docMk/>
            <pc:sldMk cId="2647190528" sldId="836"/>
            <ac:cxnSpMk id="18" creationId="{AB70101D-42C5-2C64-F171-DCBFA3D020A6}"/>
          </ac:cxnSpMkLst>
        </pc:cxnChg>
        <pc:cxnChg chg="add mod">
          <ac:chgData name="Alshihayb, Talal Saleh" userId="7963d262-8874-472d-9935-1faf07e635eb" providerId="ADAL" clId="{788B274E-9A0C-48D0-9110-29CD34182DC6}" dt="2022-12-13T15:37:16.688" v="743" actId="1582"/>
          <ac:cxnSpMkLst>
            <pc:docMk/>
            <pc:sldMk cId="2647190528" sldId="836"/>
            <ac:cxnSpMk id="22" creationId="{914F6976-B188-B3E3-574C-F21B1B9D2494}"/>
          </ac:cxnSpMkLst>
        </pc:cxnChg>
      </pc:sldChg>
      <pc:sldChg chg="addSp modSp mod">
        <pc:chgData name="Alshihayb, Talal Saleh" userId="7963d262-8874-472d-9935-1faf07e635eb" providerId="ADAL" clId="{788B274E-9A0C-48D0-9110-29CD34182DC6}" dt="2022-12-13T15:41:15.066" v="801" actId="1076"/>
        <pc:sldMkLst>
          <pc:docMk/>
          <pc:sldMk cId="378272027" sldId="837"/>
        </pc:sldMkLst>
        <pc:spChg chg="mod">
          <ac:chgData name="Alshihayb, Talal Saleh" userId="7963d262-8874-472d-9935-1faf07e635eb" providerId="ADAL" clId="{788B274E-9A0C-48D0-9110-29CD34182DC6}" dt="2022-12-13T15:41:05.614" v="800" actId="1076"/>
          <ac:spMkLst>
            <pc:docMk/>
            <pc:sldMk cId="378272027" sldId="837"/>
            <ac:spMk id="2" creationId="{27320F48-0097-0253-0543-0D1EFA4D3E22}"/>
          </ac:spMkLst>
        </pc:spChg>
        <pc:spChg chg="add mod">
          <ac:chgData name="Alshihayb, Talal Saleh" userId="7963d262-8874-472d-9935-1faf07e635eb" providerId="ADAL" clId="{788B274E-9A0C-48D0-9110-29CD34182DC6}" dt="2022-12-13T15:41:15.066" v="801" actId="1076"/>
          <ac:spMkLst>
            <pc:docMk/>
            <pc:sldMk cId="378272027" sldId="837"/>
            <ac:spMk id="9" creationId="{3C5ADBBE-88DF-4AD7-2C0D-61244D70665A}"/>
          </ac:spMkLst>
        </pc:spChg>
        <pc:spChg chg="add mod">
          <ac:chgData name="Alshihayb, Talal Saleh" userId="7963d262-8874-472d-9935-1faf07e635eb" providerId="ADAL" clId="{788B274E-9A0C-48D0-9110-29CD34182DC6}" dt="2022-12-13T15:41:15.066" v="801" actId="1076"/>
          <ac:spMkLst>
            <pc:docMk/>
            <pc:sldMk cId="378272027" sldId="837"/>
            <ac:spMk id="10" creationId="{FC2F0E85-67EA-6BCF-7D67-F1177656BDDB}"/>
          </ac:spMkLst>
        </pc:spChg>
        <pc:spChg chg="add mod">
          <ac:chgData name="Alshihayb, Talal Saleh" userId="7963d262-8874-472d-9935-1faf07e635eb" providerId="ADAL" clId="{788B274E-9A0C-48D0-9110-29CD34182DC6}" dt="2022-12-13T15:40:51.418" v="796" actId="1076"/>
          <ac:spMkLst>
            <pc:docMk/>
            <pc:sldMk cId="378272027" sldId="837"/>
            <ac:spMk id="14" creationId="{3B99C1C5-C087-818A-3379-0C5F3C5E3E1B}"/>
          </ac:spMkLst>
        </pc:spChg>
        <pc:picChg chg="add mod">
          <ac:chgData name="Alshihayb, Talal Saleh" userId="7963d262-8874-472d-9935-1faf07e635eb" providerId="ADAL" clId="{788B274E-9A0C-48D0-9110-29CD34182DC6}" dt="2022-12-13T15:41:15.066" v="801" actId="1076"/>
          <ac:picMkLst>
            <pc:docMk/>
            <pc:sldMk cId="378272027" sldId="837"/>
            <ac:picMk id="6" creationId="{8D8EC25D-78D3-D60A-4CA4-4CE0B1891C14}"/>
          </ac:picMkLst>
        </pc:picChg>
        <pc:picChg chg="add mod">
          <ac:chgData name="Alshihayb, Talal Saleh" userId="7963d262-8874-472d-9935-1faf07e635eb" providerId="ADAL" clId="{788B274E-9A0C-48D0-9110-29CD34182DC6}" dt="2022-12-13T15:41:15.066" v="801" actId="1076"/>
          <ac:picMkLst>
            <pc:docMk/>
            <pc:sldMk cId="378272027" sldId="837"/>
            <ac:picMk id="8" creationId="{852141A4-7E81-C656-983D-8C242C6DEE5C}"/>
          </ac:picMkLst>
        </pc:picChg>
        <pc:picChg chg="add mod">
          <ac:chgData name="Alshihayb, Talal Saleh" userId="7963d262-8874-472d-9935-1faf07e635eb" providerId="ADAL" clId="{788B274E-9A0C-48D0-9110-29CD34182DC6}" dt="2022-12-13T15:40:51.418" v="796" actId="1076"/>
          <ac:picMkLst>
            <pc:docMk/>
            <pc:sldMk cId="378272027" sldId="837"/>
            <ac:picMk id="13" creationId="{E7BA45AC-8E6E-3C3F-D624-0C8CBAAF53F5}"/>
          </ac:picMkLst>
        </pc:picChg>
        <pc:cxnChg chg="add mod">
          <ac:chgData name="Alshihayb, Talal Saleh" userId="7963d262-8874-472d-9935-1faf07e635eb" providerId="ADAL" clId="{788B274E-9A0C-48D0-9110-29CD34182DC6}" dt="2022-12-13T15:41:15.066" v="801" actId="1076"/>
          <ac:cxnSpMkLst>
            <pc:docMk/>
            <pc:sldMk cId="378272027" sldId="837"/>
            <ac:cxnSpMk id="12" creationId="{35554336-8E82-3900-5F34-97426425EC07}"/>
          </ac:cxnSpMkLst>
        </pc:cxnChg>
      </pc:sldChg>
      <pc:sldChg chg="addSp delSp modSp mod">
        <pc:chgData name="Alshihayb, Talal Saleh" userId="7963d262-8874-472d-9935-1faf07e635eb" providerId="ADAL" clId="{788B274E-9A0C-48D0-9110-29CD34182DC6}" dt="2022-12-13T15:46:08.872" v="827" actId="1076"/>
        <pc:sldMkLst>
          <pc:docMk/>
          <pc:sldMk cId="777741613" sldId="838"/>
        </pc:sldMkLst>
        <pc:spChg chg="add mod">
          <ac:chgData name="Alshihayb, Talal Saleh" userId="7963d262-8874-472d-9935-1faf07e635eb" providerId="ADAL" clId="{788B274E-9A0C-48D0-9110-29CD34182DC6}" dt="2022-12-13T15:45:38.992" v="819" actId="1076"/>
          <ac:spMkLst>
            <pc:docMk/>
            <pc:sldMk cId="777741613" sldId="838"/>
            <ac:spMk id="11" creationId="{D57B2D10-6C52-E3CE-5D46-18C2DD4CCF10}"/>
          </ac:spMkLst>
        </pc:spChg>
        <pc:spChg chg="add mod">
          <ac:chgData name="Alshihayb, Talal Saleh" userId="7963d262-8874-472d-9935-1faf07e635eb" providerId="ADAL" clId="{788B274E-9A0C-48D0-9110-29CD34182DC6}" dt="2022-12-13T15:45:38.992" v="819" actId="1076"/>
          <ac:spMkLst>
            <pc:docMk/>
            <pc:sldMk cId="777741613" sldId="838"/>
            <ac:spMk id="12" creationId="{27597EAA-B388-71F0-F872-3195C7C8A579}"/>
          </ac:spMkLst>
        </pc:spChg>
        <pc:spChg chg="add mod">
          <ac:chgData name="Alshihayb, Talal Saleh" userId="7963d262-8874-472d-9935-1faf07e635eb" providerId="ADAL" clId="{788B274E-9A0C-48D0-9110-29CD34182DC6}" dt="2022-12-13T15:46:08.872" v="827" actId="1076"/>
          <ac:spMkLst>
            <pc:docMk/>
            <pc:sldMk cId="777741613" sldId="838"/>
            <ac:spMk id="16" creationId="{E7DF246A-63A9-C8E7-6556-2BED991159F9}"/>
          </ac:spMkLst>
        </pc:spChg>
        <pc:picChg chg="add mod">
          <ac:chgData name="Alshihayb, Talal Saleh" userId="7963d262-8874-472d-9935-1faf07e635eb" providerId="ADAL" clId="{788B274E-9A0C-48D0-9110-29CD34182DC6}" dt="2022-12-13T15:45:50.657" v="823" actId="208"/>
          <ac:picMkLst>
            <pc:docMk/>
            <pc:sldMk cId="777741613" sldId="838"/>
            <ac:picMk id="6" creationId="{795CAB6A-867C-01E7-13BE-ADB622B9104A}"/>
          </ac:picMkLst>
        </pc:picChg>
        <pc:picChg chg="add mod">
          <ac:chgData name="Alshihayb, Talal Saleh" userId="7963d262-8874-472d-9935-1faf07e635eb" providerId="ADAL" clId="{788B274E-9A0C-48D0-9110-29CD34182DC6}" dt="2022-12-13T15:45:50.657" v="823" actId="208"/>
          <ac:picMkLst>
            <pc:docMk/>
            <pc:sldMk cId="777741613" sldId="838"/>
            <ac:picMk id="8" creationId="{E008AC83-227C-274A-4C23-BE98AF398214}"/>
          </ac:picMkLst>
        </pc:picChg>
        <pc:picChg chg="add mod">
          <ac:chgData name="Alshihayb, Talal Saleh" userId="7963d262-8874-472d-9935-1faf07e635eb" providerId="ADAL" clId="{788B274E-9A0C-48D0-9110-29CD34182DC6}" dt="2022-12-13T15:45:38.992" v="819" actId="1076"/>
          <ac:picMkLst>
            <pc:docMk/>
            <pc:sldMk cId="777741613" sldId="838"/>
            <ac:picMk id="9" creationId="{33B758E6-D83A-682D-C336-C7B076FEDFBD}"/>
          </ac:picMkLst>
        </pc:picChg>
        <pc:picChg chg="add del mod">
          <ac:chgData name="Alshihayb, Talal Saleh" userId="7963d262-8874-472d-9935-1faf07e635eb" providerId="ADAL" clId="{788B274E-9A0C-48D0-9110-29CD34182DC6}" dt="2022-12-13T15:45:07.474" v="807" actId="478"/>
          <ac:picMkLst>
            <pc:docMk/>
            <pc:sldMk cId="777741613" sldId="838"/>
            <ac:picMk id="10" creationId="{2C491697-0B52-1C03-7FE9-464F67EED9A3}"/>
          </ac:picMkLst>
        </pc:picChg>
        <pc:picChg chg="add del mod">
          <ac:chgData name="Alshihayb, Talal Saleh" userId="7963d262-8874-472d-9935-1faf07e635eb" providerId="ADAL" clId="{788B274E-9A0C-48D0-9110-29CD34182DC6}" dt="2022-12-13T15:46:00.247" v="825"/>
          <ac:picMkLst>
            <pc:docMk/>
            <pc:sldMk cId="777741613" sldId="838"/>
            <ac:picMk id="14" creationId="{7C68137A-F16E-DC52-335A-409B70EC0788}"/>
          </ac:picMkLst>
        </pc:picChg>
        <pc:picChg chg="add mod">
          <ac:chgData name="Alshihayb, Talal Saleh" userId="7963d262-8874-472d-9935-1faf07e635eb" providerId="ADAL" clId="{788B274E-9A0C-48D0-9110-29CD34182DC6}" dt="2022-12-13T15:46:08.872" v="827" actId="1076"/>
          <ac:picMkLst>
            <pc:docMk/>
            <pc:sldMk cId="777741613" sldId="838"/>
            <ac:picMk id="15" creationId="{D041DA77-64C6-7FCB-26C9-F307F129F5B3}"/>
          </ac:picMkLst>
        </pc:picChg>
        <pc:cxnChg chg="add mod">
          <ac:chgData name="Alshihayb, Talal Saleh" userId="7963d262-8874-472d-9935-1faf07e635eb" providerId="ADAL" clId="{788B274E-9A0C-48D0-9110-29CD34182DC6}" dt="2022-12-13T15:45:38.992" v="819" actId="1076"/>
          <ac:cxnSpMkLst>
            <pc:docMk/>
            <pc:sldMk cId="777741613" sldId="838"/>
            <ac:cxnSpMk id="13" creationId="{18CD2A56-6E59-30B3-F78E-CA3E457FD804}"/>
          </ac:cxnSpMkLst>
        </pc:cxnChg>
      </pc:sldChg>
      <pc:sldChg chg="addSp delSp modSp mod">
        <pc:chgData name="Alshihayb, Talal Saleh" userId="7963d262-8874-472d-9935-1faf07e635eb" providerId="ADAL" clId="{788B274E-9A0C-48D0-9110-29CD34182DC6}" dt="2022-12-13T15:48:25.836" v="868" actId="1076"/>
        <pc:sldMkLst>
          <pc:docMk/>
          <pc:sldMk cId="4029067724" sldId="839"/>
        </pc:sldMkLst>
        <pc:spChg chg="add mod">
          <ac:chgData name="Alshihayb, Talal Saleh" userId="7963d262-8874-472d-9935-1faf07e635eb" providerId="ADAL" clId="{788B274E-9A0C-48D0-9110-29CD34182DC6}" dt="2022-12-13T15:48:25.836" v="868" actId="1076"/>
          <ac:spMkLst>
            <pc:docMk/>
            <pc:sldMk cId="4029067724" sldId="839"/>
            <ac:spMk id="11" creationId="{25C40BD9-36BB-A07E-6034-8F066F0115DA}"/>
          </ac:spMkLst>
        </pc:spChg>
        <pc:spChg chg="add mod">
          <ac:chgData name="Alshihayb, Talal Saleh" userId="7963d262-8874-472d-9935-1faf07e635eb" providerId="ADAL" clId="{788B274E-9A0C-48D0-9110-29CD34182DC6}" dt="2022-12-13T15:48:25.836" v="868" actId="1076"/>
          <ac:spMkLst>
            <pc:docMk/>
            <pc:sldMk cId="4029067724" sldId="839"/>
            <ac:spMk id="12" creationId="{1F371DAD-AEC7-F415-A56D-03B8A254FEBF}"/>
          </ac:spMkLst>
        </pc:spChg>
        <pc:spChg chg="add mod">
          <ac:chgData name="Alshihayb, Talal Saleh" userId="7963d262-8874-472d-9935-1faf07e635eb" providerId="ADAL" clId="{788B274E-9A0C-48D0-9110-29CD34182DC6}" dt="2022-12-13T15:48:25.836" v="868" actId="1076"/>
          <ac:spMkLst>
            <pc:docMk/>
            <pc:sldMk cId="4029067724" sldId="839"/>
            <ac:spMk id="14" creationId="{FEC7150B-80ED-47C8-3327-9729D9212AA7}"/>
          </ac:spMkLst>
        </pc:spChg>
        <pc:spChg chg="add mod">
          <ac:chgData name="Alshihayb, Talal Saleh" userId="7963d262-8874-472d-9935-1faf07e635eb" providerId="ADAL" clId="{788B274E-9A0C-48D0-9110-29CD34182DC6}" dt="2022-12-13T15:48:17.232" v="867"/>
          <ac:spMkLst>
            <pc:docMk/>
            <pc:sldMk cId="4029067724" sldId="839"/>
            <ac:spMk id="16" creationId="{03C7A1FD-4C6E-E78D-BD7C-4D14D4921EFB}"/>
          </ac:spMkLst>
        </pc:spChg>
        <pc:picChg chg="add del mod">
          <ac:chgData name="Alshihayb, Talal Saleh" userId="7963d262-8874-472d-9935-1faf07e635eb" providerId="ADAL" clId="{788B274E-9A0C-48D0-9110-29CD34182DC6}" dt="2022-12-13T15:47:14.885" v="835" actId="478"/>
          <ac:picMkLst>
            <pc:docMk/>
            <pc:sldMk cId="4029067724" sldId="839"/>
            <ac:picMk id="6" creationId="{5E0BC9E6-14DC-7953-C9F4-8D96D84D0B29}"/>
          </ac:picMkLst>
        </pc:picChg>
        <pc:picChg chg="add mod">
          <ac:chgData name="Alshihayb, Talal Saleh" userId="7963d262-8874-472d-9935-1faf07e635eb" providerId="ADAL" clId="{788B274E-9A0C-48D0-9110-29CD34182DC6}" dt="2022-12-13T15:48:25.836" v="868" actId="1076"/>
          <ac:picMkLst>
            <pc:docMk/>
            <pc:sldMk cId="4029067724" sldId="839"/>
            <ac:picMk id="8" creationId="{7ED3A95E-A748-A997-CCE0-4AF8DB6CAA61}"/>
          </ac:picMkLst>
        </pc:picChg>
        <pc:picChg chg="add del mod">
          <ac:chgData name="Alshihayb, Talal Saleh" userId="7963d262-8874-472d-9935-1faf07e635eb" providerId="ADAL" clId="{788B274E-9A0C-48D0-9110-29CD34182DC6}" dt="2022-12-13T15:47:12.776" v="833" actId="478"/>
          <ac:picMkLst>
            <pc:docMk/>
            <pc:sldMk cId="4029067724" sldId="839"/>
            <ac:picMk id="10" creationId="{D8948627-02BA-DB51-A784-9C5A2162D39F}"/>
          </ac:picMkLst>
        </pc:picChg>
        <pc:picChg chg="add mod">
          <ac:chgData name="Alshihayb, Talal Saleh" userId="7963d262-8874-472d-9935-1faf07e635eb" providerId="ADAL" clId="{788B274E-9A0C-48D0-9110-29CD34182DC6}" dt="2022-12-13T15:48:17.232" v="867"/>
          <ac:picMkLst>
            <pc:docMk/>
            <pc:sldMk cId="4029067724" sldId="839"/>
            <ac:picMk id="15" creationId="{564375FB-D54E-44FD-9FEE-EEB1277456E5}"/>
          </ac:picMkLst>
        </pc:picChg>
        <pc:cxnChg chg="add mod">
          <ac:chgData name="Alshihayb, Talal Saleh" userId="7963d262-8874-472d-9935-1faf07e635eb" providerId="ADAL" clId="{788B274E-9A0C-48D0-9110-29CD34182DC6}" dt="2022-12-13T15:48:25.836" v="868" actId="1076"/>
          <ac:cxnSpMkLst>
            <pc:docMk/>
            <pc:sldMk cId="4029067724" sldId="839"/>
            <ac:cxnSpMk id="13" creationId="{71C74C0B-6A30-D62F-E98F-F79868E9D230}"/>
          </ac:cxnSpMkLst>
        </pc:cxnChg>
      </pc:sldChg>
      <pc:sldChg chg="addSp delSp modSp mod">
        <pc:chgData name="Alshihayb, Talal Saleh" userId="7963d262-8874-472d-9935-1faf07e635eb" providerId="ADAL" clId="{788B274E-9A0C-48D0-9110-29CD34182DC6}" dt="2022-12-13T16:00:09.641" v="993" actId="1076"/>
        <pc:sldMkLst>
          <pc:docMk/>
          <pc:sldMk cId="1683429013" sldId="840"/>
        </pc:sldMkLst>
        <pc:spChg chg="add del mod">
          <ac:chgData name="Alshihayb, Talal Saleh" userId="7963d262-8874-472d-9935-1faf07e635eb" providerId="ADAL" clId="{788B274E-9A0C-48D0-9110-29CD34182DC6}" dt="2022-12-13T15:50:25.481" v="870"/>
          <ac:spMkLst>
            <pc:docMk/>
            <pc:sldMk cId="1683429013" sldId="840"/>
            <ac:spMk id="5" creationId="{78FC8C45-315C-C700-CE7A-D47981A4650A}"/>
          </ac:spMkLst>
        </pc:spChg>
        <pc:spChg chg="add mod">
          <ac:chgData name="Alshihayb, Talal Saleh" userId="7963d262-8874-472d-9935-1faf07e635eb" providerId="ADAL" clId="{788B274E-9A0C-48D0-9110-29CD34182DC6}" dt="2022-12-13T15:58:42.642" v="965" actId="20577"/>
          <ac:spMkLst>
            <pc:docMk/>
            <pc:sldMk cId="1683429013" sldId="840"/>
            <ac:spMk id="7" creationId="{F83A9CC1-1C75-F360-6EDE-0BA6E6963FCE}"/>
          </ac:spMkLst>
        </pc:spChg>
        <pc:spChg chg="add mod">
          <ac:chgData name="Alshihayb, Talal Saleh" userId="7963d262-8874-472d-9935-1faf07e635eb" providerId="ADAL" clId="{788B274E-9A0C-48D0-9110-29CD34182DC6}" dt="2022-12-13T15:56:02.328" v="931" actId="1076"/>
          <ac:spMkLst>
            <pc:docMk/>
            <pc:sldMk cId="1683429013" sldId="840"/>
            <ac:spMk id="8" creationId="{08D413C9-0300-130C-79C0-B24A1AA138F4}"/>
          </ac:spMkLst>
        </pc:spChg>
        <pc:spChg chg="add mod">
          <ac:chgData name="Alshihayb, Talal Saleh" userId="7963d262-8874-472d-9935-1faf07e635eb" providerId="ADAL" clId="{788B274E-9A0C-48D0-9110-29CD34182DC6}" dt="2022-12-13T16:00:09.641" v="993" actId="1076"/>
          <ac:spMkLst>
            <pc:docMk/>
            <pc:sldMk cId="1683429013" sldId="840"/>
            <ac:spMk id="10" creationId="{972DD8CC-8DB6-293B-22DE-836D3B418DC1}"/>
          </ac:spMkLst>
        </pc:spChg>
        <pc:spChg chg="add mod">
          <ac:chgData name="Alshihayb, Talal Saleh" userId="7963d262-8874-472d-9935-1faf07e635eb" providerId="ADAL" clId="{788B274E-9A0C-48D0-9110-29CD34182DC6}" dt="2022-12-13T16:00:02.504" v="992" actId="1076"/>
          <ac:spMkLst>
            <pc:docMk/>
            <pc:sldMk cId="1683429013" sldId="840"/>
            <ac:spMk id="11" creationId="{A09D585F-1E27-2795-4653-8D330DE18B46}"/>
          </ac:spMkLst>
        </pc:spChg>
        <pc:spChg chg="add del mod">
          <ac:chgData name="Alshihayb, Talal Saleh" userId="7963d262-8874-472d-9935-1faf07e635eb" providerId="ADAL" clId="{788B274E-9A0C-48D0-9110-29CD34182DC6}" dt="2022-12-13T15:53:17.869" v="895" actId="478"/>
          <ac:spMkLst>
            <pc:docMk/>
            <pc:sldMk cId="1683429013" sldId="840"/>
            <ac:spMk id="13" creationId="{E4AFDBE9-3ECD-5D96-B98B-00E2D391D711}"/>
          </ac:spMkLst>
        </pc:spChg>
        <pc:spChg chg="add mod">
          <ac:chgData name="Alshihayb, Talal Saleh" userId="7963d262-8874-472d-9935-1faf07e635eb" providerId="ADAL" clId="{788B274E-9A0C-48D0-9110-29CD34182DC6}" dt="2022-12-13T15:59:27.064" v="989" actId="14100"/>
          <ac:spMkLst>
            <pc:docMk/>
            <pc:sldMk cId="1683429013" sldId="840"/>
            <ac:spMk id="14" creationId="{83F3CDA9-399A-F7EC-2D4F-539C8BE5295C}"/>
          </ac:spMkLst>
        </pc:spChg>
        <pc:spChg chg="add mod">
          <ac:chgData name="Alshihayb, Talal Saleh" userId="7963d262-8874-472d-9935-1faf07e635eb" providerId="ADAL" clId="{788B274E-9A0C-48D0-9110-29CD34182DC6}" dt="2022-12-13T15:56:05.298" v="932" actId="1076"/>
          <ac:spMkLst>
            <pc:docMk/>
            <pc:sldMk cId="1683429013" sldId="840"/>
            <ac:spMk id="22" creationId="{6F2D3389-AB29-8A29-157A-8AD49A0BE7CB}"/>
          </ac:spMkLst>
        </pc:spChg>
        <pc:picChg chg="add mod">
          <ac:chgData name="Alshihayb, Talal Saleh" userId="7963d262-8874-472d-9935-1faf07e635eb" providerId="ADAL" clId="{788B274E-9A0C-48D0-9110-29CD34182DC6}" dt="2022-12-13T15:55:52.599" v="930" actId="1076"/>
          <ac:picMkLst>
            <pc:docMk/>
            <pc:sldMk cId="1683429013" sldId="840"/>
            <ac:picMk id="16" creationId="{E64BA086-ABBD-F304-8551-063892F3E9AD}"/>
          </ac:picMkLst>
        </pc:picChg>
        <pc:picChg chg="add del mod">
          <ac:chgData name="Alshihayb, Talal Saleh" userId="7963d262-8874-472d-9935-1faf07e635eb" providerId="ADAL" clId="{788B274E-9A0C-48D0-9110-29CD34182DC6}" dt="2022-12-13T15:54:05.973" v="911" actId="478"/>
          <ac:picMkLst>
            <pc:docMk/>
            <pc:sldMk cId="1683429013" sldId="840"/>
            <ac:picMk id="18" creationId="{A40CC14A-12E8-8C9D-D5E2-70B1E9E91C8B}"/>
          </ac:picMkLst>
        </pc:picChg>
        <pc:picChg chg="add mod">
          <ac:chgData name="Alshihayb, Talal Saleh" userId="7963d262-8874-472d-9935-1faf07e635eb" providerId="ADAL" clId="{788B274E-9A0C-48D0-9110-29CD34182DC6}" dt="2022-12-13T15:56:05.298" v="932" actId="1076"/>
          <ac:picMkLst>
            <pc:docMk/>
            <pc:sldMk cId="1683429013" sldId="840"/>
            <ac:picMk id="21" creationId="{FFB37A0D-B14F-893A-B0FA-FBA9362D8D42}"/>
          </ac:picMkLst>
        </pc:picChg>
        <pc:picChg chg="add mod">
          <ac:chgData name="Alshihayb, Talal Saleh" userId="7963d262-8874-472d-9935-1faf07e635eb" providerId="ADAL" clId="{788B274E-9A0C-48D0-9110-29CD34182DC6}" dt="2022-12-13T15:59:30.145" v="990" actId="1076"/>
          <ac:picMkLst>
            <pc:docMk/>
            <pc:sldMk cId="1683429013" sldId="840"/>
            <ac:picMk id="24" creationId="{BDDF11C8-4F30-5443-172E-6C66FBBC0519}"/>
          </ac:picMkLst>
        </pc:picChg>
        <pc:cxnChg chg="add del mod">
          <ac:chgData name="Alshihayb, Talal Saleh" userId="7963d262-8874-472d-9935-1faf07e635eb" providerId="ADAL" clId="{788B274E-9A0C-48D0-9110-29CD34182DC6}" dt="2022-12-13T15:50:25.481" v="870"/>
          <ac:cxnSpMkLst>
            <pc:docMk/>
            <pc:sldMk cId="1683429013" sldId="840"/>
            <ac:cxnSpMk id="6" creationId="{3E9B4072-1A68-85FD-B8CC-F64601559C92}"/>
          </ac:cxnSpMkLst>
        </pc:cxnChg>
        <pc:cxnChg chg="add mod">
          <ac:chgData name="Alshihayb, Talal Saleh" userId="7963d262-8874-472d-9935-1faf07e635eb" providerId="ADAL" clId="{788B274E-9A0C-48D0-9110-29CD34182DC6}" dt="2022-12-13T15:56:02.328" v="931" actId="1076"/>
          <ac:cxnSpMkLst>
            <pc:docMk/>
            <pc:sldMk cId="1683429013" sldId="840"/>
            <ac:cxnSpMk id="9" creationId="{CB18CDBD-359F-30D8-B22E-608C0C593491}"/>
          </ac:cxnSpMkLst>
        </pc:cxnChg>
        <pc:cxnChg chg="add mod">
          <ac:chgData name="Alshihayb, Talal Saleh" userId="7963d262-8874-472d-9935-1faf07e635eb" providerId="ADAL" clId="{788B274E-9A0C-48D0-9110-29CD34182DC6}" dt="2022-12-13T16:00:09.641" v="993" actId="1076"/>
          <ac:cxnSpMkLst>
            <pc:docMk/>
            <pc:sldMk cId="1683429013" sldId="840"/>
            <ac:cxnSpMk id="12" creationId="{EAF42472-A367-33B0-65BC-0788345AC528}"/>
          </ac:cxnSpMkLst>
        </pc:cxnChg>
      </pc:sldChg>
      <pc:sldChg chg="add">
        <pc:chgData name="Alshihayb, Talal Saleh" userId="7963d262-8874-472d-9935-1faf07e635eb" providerId="ADAL" clId="{788B274E-9A0C-48D0-9110-29CD34182DC6}" dt="2022-12-13T12:35:09.394" v="3"/>
        <pc:sldMkLst>
          <pc:docMk/>
          <pc:sldMk cId="3141442668" sldId="841"/>
        </pc:sldMkLst>
      </pc:sldChg>
      <pc:sldChg chg="delSp modSp add mod ord">
        <pc:chgData name="Alshihayb, Talal Saleh" userId="7963d262-8874-472d-9935-1faf07e635eb" providerId="ADAL" clId="{788B274E-9A0C-48D0-9110-29CD34182DC6}" dt="2022-12-18T10:32:29.364" v="999" actId="1076"/>
        <pc:sldMkLst>
          <pc:docMk/>
          <pc:sldMk cId="2024064635" sldId="842"/>
        </pc:sldMkLst>
        <pc:picChg chg="mod">
          <ac:chgData name="Alshihayb, Talal Saleh" userId="7963d262-8874-472d-9935-1faf07e635eb" providerId="ADAL" clId="{788B274E-9A0C-48D0-9110-29CD34182DC6}" dt="2022-12-18T10:32:29.364" v="999" actId="1076"/>
          <ac:picMkLst>
            <pc:docMk/>
            <pc:sldMk cId="2024064635" sldId="842"/>
            <ac:picMk id="6" creationId="{21035F61-ADBF-863E-4FB9-CDDB1072C5E8}"/>
          </ac:picMkLst>
        </pc:picChg>
        <pc:picChg chg="del">
          <ac:chgData name="Alshihayb, Talal Saleh" userId="7963d262-8874-472d-9935-1faf07e635eb" providerId="ADAL" clId="{788B274E-9A0C-48D0-9110-29CD34182DC6}" dt="2022-12-13T12:50:42.047" v="94" actId="478"/>
          <ac:picMkLst>
            <pc:docMk/>
            <pc:sldMk cId="2024064635" sldId="842"/>
            <ac:picMk id="8" creationId="{FEEE03EF-B505-0AA0-9E22-B5C639E9B1B2}"/>
          </ac:picMkLst>
        </pc:picChg>
        <pc:picChg chg="mod">
          <ac:chgData name="Alshihayb, Talal Saleh" userId="7963d262-8874-472d-9935-1faf07e635eb" providerId="ADAL" clId="{788B274E-9A0C-48D0-9110-29CD34182DC6}" dt="2022-12-13T12:51:03.520" v="149" actId="1076"/>
          <ac:picMkLst>
            <pc:docMk/>
            <pc:sldMk cId="2024064635" sldId="842"/>
            <ac:picMk id="10" creationId="{31AEDF0E-0214-448F-B752-72BD21F54147}"/>
          </ac:picMkLst>
        </pc:picChg>
        <pc:picChg chg="del">
          <ac:chgData name="Alshihayb, Talal Saleh" userId="7963d262-8874-472d-9935-1faf07e635eb" providerId="ADAL" clId="{788B274E-9A0C-48D0-9110-29CD34182DC6}" dt="2022-12-13T12:50:42.047" v="94" actId="478"/>
          <ac:picMkLst>
            <pc:docMk/>
            <pc:sldMk cId="2024064635" sldId="842"/>
            <ac:picMk id="12" creationId="{6097A8C3-ACC1-4748-E9A6-5E94D34AF3B7}"/>
          </ac:picMkLst>
        </pc:picChg>
      </pc:sldChg>
      <pc:sldChg chg="addSp delSp modSp new mod addAnim delAnim modAnim">
        <pc:chgData name="Alshihayb, Talal Saleh" userId="7963d262-8874-472d-9935-1faf07e635eb" providerId="ADAL" clId="{788B274E-9A0C-48D0-9110-29CD34182DC6}" dt="2022-12-25T04:49:32.055" v="6348" actId="20577"/>
        <pc:sldMkLst>
          <pc:docMk/>
          <pc:sldMk cId="3047312921" sldId="843"/>
        </pc:sldMkLst>
        <pc:spChg chg="mod">
          <ac:chgData name="Alshihayb, Talal Saleh" userId="7963d262-8874-472d-9935-1faf07e635eb" providerId="ADAL" clId="{788B274E-9A0C-48D0-9110-29CD34182DC6}" dt="2022-12-23T13:33:49.177" v="1630"/>
          <ac:spMkLst>
            <pc:docMk/>
            <pc:sldMk cId="3047312921" sldId="843"/>
            <ac:spMk id="2" creationId="{B6B735BA-2CE1-E920-C097-12702917884D}"/>
          </ac:spMkLst>
        </pc:spChg>
        <pc:spChg chg="del">
          <ac:chgData name="Alshihayb, Talal Saleh" userId="7963d262-8874-472d-9935-1faf07e635eb" providerId="ADAL" clId="{788B274E-9A0C-48D0-9110-29CD34182DC6}" dt="2022-12-23T13:33:51.050" v="1631" actId="478"/>
          <ac:spMkLst>
            <pc:docMk/>
            <pc:sldMk cId="3047312921" sldId="843"/>
            <ac:spMk id="3" creationId="{360EF4D3-4A13-6250-6E8D-22A1CCE9DBB1}"/>
          </ac:spMkLst>
        </pc:spChg>
        <pc:spChg chg="add del mod">
          <ac:chgData name="Alshihayb, Talal Saleh" userId="7963d262-8874-472d-9935-1faf07e635eb" providerId="ADAL" clId="{788B274E-9A0C-48D0-9110-29CD34182DC6}" dt="2022-12-23T13:57:59.399" v="2151" actId="478"/>
          <ac:spMkLst>
            <pc:docMk/>
            <pc:sldMk cId="3047312921" sldId="843"/>
            <ac:spMk id="6" creationId="{CB2DE50D-98DD-49D5-1DFB-B85AE250CCDD}"/>
          </ac:spMkLst>
        </pc:spChg>
        <pc:spChg chg="add mod">
          <ac:chgData name="Alshihayb, Talal Saleh" userId="7963d262-8874-472d-9935-1faf07e635eb" providerId="ADAL" clId="{788B274E-9A0C-48D0-9110-29CD34182DC6}" dt="2022-12-23T14:14:12.449" v="2423" actId="1036"/>
          <ac:spMkLst>
            <pc:docMk/>
            <pc:sldMk cId="3047312921" sldId="843"/>
            <ac:spMk id="7" creationId="{722A4F7B-11BE-E78A-1406-8FCEE3D14314}"/>
          </ac:spMkLst>
        </pc:spChg>
        <pc:spChg chg="add mod">
          <ac:chgData name="Alshihayb, Talal Saleh" userId="7963d262-8874-472d-9935-1faf07e635eb" providerId="ADAL" clId="{788B274E-9A0C-48D0-9110-29CD34182DC6}" dt="2022-12-23T14:14:12.449" v="2423" actId="1036"/>
          <ac:spMkLst>
            <pc:docMk/>
            <pc:sldMk cId="3047312921" sldId="843"/>
            <ac:spMk id="8" creationId="{1FE0F702-FABC-41A1-A7B2-9661D17A3075}"/>
          </ac:spMkLst>
        </pc:spChg>
        <pc:spChg chg="add mod">
          <ac:chgData name="Alshihayb, Talal Saleh" userId="7963d262-8874-472d-9935-1faf07e635eb" providerId="ADAL" clId="{788B274E-9A0C-48D0-9110-29CD34182DC6}" dt="2022-12-23T14:14:19.878" v="2425" actId="1076"/>
          <ac:spMkLst>
            <pc:docMk/>
            <pc:sldMk cId="3047312921" sldId="843"/>
            <ac:spMk id="9" creationId="{10402ABF-BBCA-3A8E-BD60-2A1F3A61461D}"/>
          </ac:spMkLst>
        </pc:spChg>
        <pc:spChg chg="add mod">
          <ac:chgData name="Alshihayb, Talal Saleh" userId="7963d262-8874-472d-9935-1faf07e635eb" providerId="ADAL" clId="{788B274E-9A0C-48D0-9110-29CD34182DC6}" dt="2022-12-23T14:14:28.734" v="2428" actId="1076"/>
          <ac:spMkLst>
            <pc:docMk/>
            <pc:sldMk cId="3047312921" sldId="843"/>
            <ac:spMk id="12" creationId="{42398A26-7D2F-B471-CF46-64FC43215662}"/>
          </ac:spMkLst>
        </pc:spChg>
        <pc:spChg chg="add mod">
          <ac:chgData name="Alshihayb, Talal Saleh" userId="7963d262-8874-472d-9935-1faf07e635eb" providerId="ADAL" clId="{788B274E-9A0C-48D0-9110-29CD34182DC6}" dt="2022-12-23T14:17:10.838" v="2445" actId="208"/>
          <ac:spMkLst>
            <pc:docMk/>
            <pc:sldMk cId="3047312921" sldId="843"/>
            <ac:spMk id="13" creationId="{CD6AFBA7-DEBC-CEA5-F4DD-BA25BF5A27B5}"/>
          </ac:spMkLst>
        </pc:spChg>
        <pc:spChg chg="add mod">
          <ac:chgData name="Alshihayb, Talal Saleh" userId="7963d262-8874-472d-9935-1faf07e635eb" providerId="ADAL" clId="{788B274E-9A0C-48D0-9110-29CD34182DC6}" dt="2022-12-23T14:17:47.512" v="2464" actId="1076"/>
          <ac:spMkLst>
            <pc:docMk/>
            <pc:sldMk cId="3047312921" sldId="843"/>
            <ac:spMk id="14" creationId="{D5900830-0CE5-C958-006D-EC1F2203BD44}"/>
          </ac:spMkLst>
        </pc:spChg>
        <pc:graphicFrameChg chg="add del mod modGraphic">
          <ac:chgData name="Alshihayb, Talal Saleh" userId="7963d262-8874-472d-9935-1faf07e635eb" providerId="ADAL" clId="{788B274E-9A0C-48D0-9110-29CD34182DC6}" dt="2022-12-23T14:06:58.781" v="2292" actId="478"/>
          <ac:graphicFrameMkLst>
            <pc:docMk/>
            <pc:sldMk cId="3047312921" sldId="843"/>
            <ac:graphicFrameMk id="4" creationId="{1D017684-43AB-B010-DB5E-B0145A274E1D}"/>
          </ac:graphicFrameMkLst>
        </pc:graphicFrameChg>
        <pc:graphicFrameChg chg="add mod modGraphic">
          <ac:chgData name="Alshihayb, Talal Saleh" userId="7963d262-8874-472d-9935-1faf07e635eb" providerId="ADAL" clId="{788B274E-9A0C-48D0-9110-29CD34182DC6}" dt="2022-12-23T14:14:12.449" v="2423" actId="1036"/>
          <ac:graphicFrameMkLst>
            <pc:docMk/>
            <pc:sldMk cId="3047312921" sldId="843"/>
            <ac:graphicFrameMk id="5" creationId="{DE8774BC-78E6-A439-9272-66F46B4604F2}"/>
          </ac:graphicFrameMkLst>
        </pc:graphicFrameChg>
        <pc:graphicFrameChg chg="add mod modGraphic">
          <ac:chgData name="Alshihayb, Talal Saleh" userId="7963d262-8874-472d-9935-1faf07e635eb" providerId="ADAL" clId="{788B274E-9A0C-48D0-9110-29CD34182DC6}" dt="2022-12-25T04:49:32.055" v="6348" actId="20577"/>
          <ac:graphicFrameMkLst>
            <pc:docMk/>
            <pc:sldMk cId="3047312921" sldId="843"/>
            <ac:graphicFrameMk id="10" creationId="{1F487E54-75A0-7731-E13F-126165734C75}"/>
          </ac:graphicFrameMkLst>
        </pc:graphicFrameChg>
        <pc:graphicFrameChg chg="add mod modGraphic">
          <ac:chgData name="Alshihayb, Talal Saleh" userId="7963d262-8874-472d-9935-1faf07e635eb" providerId="ADAL" clId="{788B274E-9A0C-48D0-9110-29CD34182DC6}" dt="2022-12-23T14:25:17.839" v="2536" actId="20577"/>
          <ac:graphicFrameMkLst>
            <pc:docMk/>
            <pc:sldMk cId="3047312921" sldId="843"/>
            <ac:graphicFrameMk id="11" creationId="{1698B98D-DC28-2872-22AE-0F787902DB9E}"/>
          </ac:graphicFrameMkLst>
        </pc:graphicFrameChg>
        <pc:picChg chg="add mod">
          <ac:chgData name="Alshihayb, Talal Saleh" userId="7963d262-8874-472d-9935-1faf07e635eb" providerId="ADAL" clId="{788B274E-9A0C-48D0-9110-29CD34182DC6}" dt="2022-12-24T09:16:31.722" v="3414"/>
          <ac:picMkLst>
            <pc:docMk/>
            <pc:sldMk cId="3047312921" sldId="843"/>
            <ac:picMk id="15" creationId="{F4234ECA-485C-EAC4-8BDE-3E6BB35B4755}"/>
          </ac:picMkLst>
        </pc:picChg>
      </pc:sldChg>
      <pc:sldChg chg="addSp delSp modSp new mod modAnim">
        <pc:chgData name="Alshihayb, Talal Saleh" userId="7963d262-8874-472d-9935-1faf07e635eb" providerId="ADAL" clId="{788B274E-9A0C-48D0-9110-29CD34182DC6}" dt="2022-12-24T08:38:19.157" v="3202" actId="20577"/>
        <pc:sldMkLst>
          <pc:docMk/>
          <pc:sldMk cId="4198173568" sldId="844"/>
        </pc:sldMkLst>
        <pc:spChg chg="mod">
          <ac:chgData name="Alshihayb, Talal Saleh" userId="7963d262-8874-472d-9935-1faf07e635eb" providerId="ADAL" clId="{788B274E-9A0C-48D0-9110-29CD34182DC6}" dt="2022-12-24T08:07:25.525" v="2647" actId="20577"/>
          <ac:spMkLst>
            <pc:docMk/>
            <pc:sldMk cId="4198173568" sldId="844"/>
            <ac:spMk id="2" creationId="{7E58929B-26E2-61C9-B941-5E2F65C7B610}"/>
          </ac:spMkLst>
        </pc:spChg>
        <pc:spChg chg="del">
          <ac:chgData name="Alshihayb, Talal Saleh" userId="7963d262-8874-472d-9935-1faf07e635eb" providerId="ADAL" clId="{788B274E-9A0C-48D0-9110-29CD34182DC6}" dt="2022-12-24T07:54:17.801" v="2543" actId="478"/>
          <ac:spMkLst>
            <pc:docMk/>
            <pc:sldMk cId="4198173568" sldId="844"/>
            <ac:spMk id="3" creationId="{D7E30B3F-97DE-89FB-AD64-DBD391600D05}"/>
          </ac:spMkLst>
        </pc:spChg>
        <pc:spChg chg="mod">
          <ac:chgData name="Alshihayb, Talal Saleh" userId="7963d262-8874-472d-9935-1faf07e635eb" providerId="ADAL" clId="{788B274E-9A0C-48D0-9110-29CD34182DC6}" dt="2022-12-24T08:38:02.226" v="3192" actId="20577"/>
          <ac:spMkLst>
            <pc:docMk/>
            <pc:sldMk cId="4198173568" sldId="844"/>
            <ac:spMk id="9" creationId="{6DABE570-C32B-43D9-686E-C870890AF764}"/>
          </ac:spMkLst>
        </pc:spChg>
        <pc:spChg chg="mod">
          <ac:chgData name="Alshihayb, Talal Saleh" userId="7963d262-8874-472d-9935-1faf07e635eb" providerId="ADAL" clId="{788B274E-9A0C-48D0-9110-29CD34182DC6}" dt="2022-12-24T08:32:12.739" v="3169" actId="1076"/>
          <ac:spMkLst>
            <pc:docMk/>
            <pc:sldMk cId="4198173568" sldId="844"/>
            <ac:spMk id="10" creationId="{74136672-3FCA-D8BA-8462-E1AB9E814E5C}"/>
          </ac:spMkLst>
        </pc:spChg>
        <pc:spChg chg="add mod">
          <ac:chgData name="Alshihayb, Talal Saleh" userId="7963d262-8874-472d-9935-1faf07e635eb" providerId="ADAL" clId="{788B274E-9A0C-48D0-9110-29CD34182DC6}" dt="2022-12-24T08:17:26.284" v="2899" actId="164"/>
          <ac:spMkLst>
            <pc:docMk/>
            <pc:sldMk cId="4198173568" sldId="844"/>
            <ac:spMk id="32" creationId="{2E802129-7892-F773-C11D-6FE953074065}"/>
          </ac:spMkLst>
        </pc:spChg>
        <pc:spChg chg="add mod">
          <ac:chgData name="Alshihayb, Talal Saleh" userId="7963d262-8874-472d-9935-1faf07e635eb" providerId="ADAL" clId="{788B274E-9A0C-48D0-9110-29CD34182DC6}" dt="2022-12-24T08:17:26.284" v="2899" actId="164"/>
          <ac:spMkLst>
            <pc:docMk/>
            <pc:sldMk cId="4198173568" sldId="844"/>
            <ac:spMk id="39" creationId="{DFAA75E0-F3AF-5B33-46B0-CDA48E13D1CE}"/>
          </ac:spMkLst>
        </pc:spChg>
        <pc:spChg chg="add mod">
          <ac:chgData name="Alshihayb, Talal Saleh" userId="7963d262-8874-472d-9935-1faf07e635eb" providerId="ADAL" clId="{788B274E-9A0C-48D0-9110-29CD34182DC6}" dt="2022-12-24T08:17:26.284" v="2899" actId="164"/>
          <ac:spMkLst>
            <pc:docMk/>
            <pc:sldMk cId="4198173568" sldId="844"/>
            <ac:spMk id="40" creationId="{9577D5B9-65CC-185D-C2C6-D87CBC96BD4F}"/>
          </ac:spMkLst>
        </pc:spChg>
        <pc:spChg chg="add mod">
          <ac:chgData name="Alshihayb, Talal Saleh" userId="7963d262-8874-472d-9935-1faf07e635eb" providerId="ADAL" clId="{788B274E-9A0C-48D0-9110-29CD34182DC6}" dt="2022-12-24T08:07:58.506" v="2711" actId="113"/>
          <ac:spMkLst>
            <pc:docMk/>
            <pc:sldMk cId="4198173568" sldId="844"/>
            <ac:spMk id="41" creationId="{5C18702D-8FCE-7D01-E995-D4DF3C76ACA9}"/>
          </ac:spMkLst>
        </pc:spChg>
        <pc:spChg chg="add mod">
          <ac:chgData name="Alshihayb, Talal Saleh" userId="7963d262-8874-472d-9935-1faf07e635eb" providerId="ADAL" clId="{788B274E-9A0C-48D0-9110-29CD34182DC6}" dt="2022-12-24T08:38:19.157" v="3202" actId="20577"/>
          <ac:spMkLst>
            <pc:docMk/>
            <pc:sldMk cId="4198173568" sldId="844"/>
            <ac:spMk id="42" creationId="{0710BC3F-F528-F2DA-0A74-67DD26ADC09F}"/>
          </ac:spMkLst>
        </pc:spChg>
        <pc:spChg chg="add mod">
          <ac:chgData name="Alshihayb, Talal Saleh" userId="7963d262-8874-472d-9935-1faf07e635eb" providerId="ADAL" clId="{788B274E-9A0C-48D0-9110-29CD34182DC6}" dt="2022-12-24T08:38:07.938" v="3198" actId="20577"/>
          <ac:spMkLst>
            <pc:docMk/>
            <pc:sldMk cId="4198173568" sldId="844"/>
            <ac:spMk id="43" creationId="{3A180747-5EFA-191D-A292-1843C4D434A2}"/>
          </ac:spMkLst>
        </pc:spChg>
        <pc:grpChg chg="add mod">
          <ac:chgData name="Alshihayb, Talal Saleh" userId="7963d262-8874-472d-9935-1faf07e635eb" providerId="ADAL" clId="{788B274E-9A0C-48D0-9110-29CD34182DC6}" dt="2022-12-24T08:17:26.284" v="2899" actId="164"/>
          <ac:grpSpMkLst>
            <pc:docMk/>
            <pc:sldMk cId="4198173568" sldId="844"/>
            <ac:grpSpMk id="5" creationId="{6791F5D2-45F2-546E-1741-8F148B68C8A5}"/>
          </ac:grpSpMkLst>
        </pc:grpChg>
        <pc:grpChg chg="mod">
          <ac:chgData name="Alshihayb, Talal Saleh" userId="7963d262-8874-472d-9935-1faf07e635eb" providerId="ADAL" clId="{788B274E-9A0C-48D0-9110-29CD34182DC6}" dt="2022-12-24T07:54:11.862" v="2541"/>
          <ac:grpSpMkLst>
            <pc:docMk/>
            <pc:sldMk cId="4198173568" sldId="844"/>
            <ac:grpSpMk id="11" creationId="{76B849FC-938D-66E9-4EDE-71B64259462E}"/>
          </ac:grpSpMkLst>
        </pc:grpChg>
        <pc:grpChg chg="add mod">
          <ac:chgData name="Alshihayb, Talal Saleh" userId="7963d262-8874-472d-9935-1faf07e635eb" providerId="ADAL" clId="{788B274E-9A0C-48D0-9110-29CD34182DC6}" dt="2022-12-24T08:17:26.284" v="2899" actId="164"/>
          <ac:grpSpMkLst>
            <pc:docMk/>
            <pc:sldMk cId="4198173568" sldId="844"/>
            <ac:grpSpMk id="44" creationId="{50F1DDCD-25E4-E3DD-9662-95DE5C5DA409}"/>
          </ac:grpSpMkLst>
        </pc:grpChg>
        <pc:picChg chg="add mod">
          <ac:chgData name="Alshihayb, Talal Saleh" userId="7963d262-8874-472d-9935-1faf07e635eb" providerId="ADAL" clId="{788B274E-9A0C-48D0-9110-29CD34182DC6}" dt="2022-12-24T07:53:17.749" v="2540"/>
          <ac:picMkLst>
            <pc:docMk/>
            <pc:sldMk cId="4198173568" sldId="844"/>
            <ac:picMk id="4" creationId="{03ECF9F7-2596-4295-DAE6-5BA0105938B1}"/>
          </ac:picMkLst>
        </pc:picChg>
        <pc:picChg chg="mod">
          <ac:chgData name="Alshihayb, Talal Saleh" userId="7963d262-8874-472d-9935-1faf07e635eb" providerId="ADAL" clId="{788B274E-9A0C-48D0-9110-29CD34182DC6}" dt="2022-12-24T08:05:35.975" v="2591" actId="1076"/>
          <ac:picMkLst>
            <pc:docMk/>
            <pc:sldMk cId="4198173568" sldId="844"/>
            <ac:picMk id="8" creationId="{ED268EA4-6C34-DC1C-338C-201883B11D6D}"/>
          </ac:picMkLst>
        </pc:picChg>
        <pc:picChg chg="mod">
          <ac:chgData name="Alshihayb, Talal Saleh" userId="7963d262-8874-472d-9935-1faf07e635eb" providerId="ADAL" clId="{788B274E-9A0C-48D0-9110-29CD34182DC6}" dt="2022-12-24T08:05:17.442" v="2589" actId="1076"/>
          <ac:picMkLst>
            <pc:docMk/>
            <pc:sldMk cId="4198173568" sldId="844"/>
            <ac:picMk id="12" creationId="{1DE10F3A-5401-C529-6C45-B9DCE3364504}"/>
          </ac:picMkLst>
        </pc:picChg>
        <pc:picChg chg="mod">
          <ac:chgData name="Alshihayb, Talal Saleh" userId="7963d262-8874-472d-9935-1faf07e635eb" providerId="ADAL" clId="{788B274E-9A0C-48D0-9110-29CD34182DC6}" dt="2022-12-24T08:05:28.919" v="2590" actId="1076"/>
          <ac:picMkLst>
            <pc:docMk/>
            <pc:sldMk cId="4198173568" sldId="844"/>
            <ac:picMk id="13" creationId="{B69F005A-5724-3671-48C3-D8C563175C0D}"/>
          </ac:picMkLst>
        </pc:picChg>
        <pc:picChg chg="mod">
          <ac:chgData name="Alshihayb, Talal Saleh" userId="7963d262-8874-472d-9935-1faf07e635eb" providerId="ADAL" clId="{788B274E-9A0C-48D0-9110-29CD34182DC6}" dt="2022-12-24T08:05:28.919" v="2590" actId="1076"/>
          <ac:picMkLst>
            <pc:docMk/>
            <pc:sldMk cId="4198173568" sldId="844"/>
            <ac:picMk id="14" creationId="{2BF5B4C7-4891-B570-90E2-7F9E49DD6FF7}"/>
          </ac:picMkLst>
        </pc:picChg>
        <pc:picChg chg="mod">
          <ac:chgData name="Alshihayb, Talal Saleh" userId="7963d262-8874-472d-9935-1faf07e635eb" providerId="ADAL" clId="{788B274E-9A0C-48D0-9110-29CD34182DC6}" dt="2022-12-24T08:05:28.919" v="2590" actId="1076"/>
          <ac:picMkLst>
            <pc:docMk/>
            <pc:sldMk cId="4198173568" sldId="844"/>
            <ac:picMk id="15" creationId="{CAC8DE4D-F56A-EF90-5F34-50E8E189F760}"/>
          </ac:picMkLst>
        </pc:picChg>
        <pc:picChg chg="add mod">
          <ac:chgData name="Alshihayb, Talal Saleh" userId="7963d262-8874-472d-9935-1faf07e635eb" providerId="ADAL" clId="{788B274E-9A0C-48D0-9110-29CD34182DC6}" dt="2022-12-24T08:17:26.284" v="2899" actId="164"/>
          <ac:picMkLst>
            <pc:docMk/>
            <pc:sldMk cId="4198173568" sldId="844"/>
            <ac:picMk id="16" creationId="{25F873FC-B8D1-4C96-A874-E3BE6E3C4725}"/>
          </ac:picMkLst>
        </pc:picChg>
        <pc:cxnChg chg="mod">
          <ac:chgData name="Alshihayb, Talal Saleh" userId="7963d262-8874-472d-9935-1faf07e635eb" providerId="ADAL" clId="{788B274E-9A0C-48D0-9110-29CD34182DC6}" dt="2022-12-24T08:32:06.426" v="3167" actId="14100"/>
          <ac:cxnSpMkLst>
            <pc:docMk/>
            <pc:sldMk cId="4198173568" sldId="844"/>
            <ac:cxnSpMk id="6" creationId="{F287C936-69A1-0310-6A73-D67FB9C0EE4D}"/>
          </ac:cxnSpMkLst>
        </pc:cxnChg>
        <pc:cxnChg chg="mod">
          <ac:chgData name="Alshihayb, Talal Saleh" userId="7963d262-8874-472d-9935-1faf07e635eb" providerId="ADAL" clId="{788B274E-9A0C-48D0-9110-29CD34182DC6}" dt="2022-12-24T08:05:35.975" v="2591" actId="1076"/>
          <ac:cxnSpMkLst>
            <pc:docMk/>
            <pc:sldMk cId="4198173568" sldId="844"/>
            <ac:cxnSpMk id="7" creationId="{6952292F-1FD8-E373-0BEA-260DC76F74D9}"/>
          </ac:cxnSpMkLst>
        </pc:cxnChg>
        <pc:cxnChg chg="add mod">
          <ac:chgData name="Alshihayb, Talal Saleh" userId="7963d262-8874-472d-9935-1faf07e635eb" providerId="ADAL" clId="{788B274E-9A0C-48D0-9110-29CD34182DC6}" dt="2022-12-24T08:17:26.284" v="2899" actId="164"/>
          <ac:cxnSpMkLst>
            <pc:docMk/>
            <pc:sldMk cId="4198173568" sldId="844"/>
            <ac:cxnSpMk id="17" creationId="{3BB06EF4-647F-D25F-9808-D834B973968B}"/>
          </ac:cxnSpMkLst>
        </pc:cxnChg>
        <pc:cxnChg chg="add mod">
          <ac:chgData name="Alshihayb, Talal Saleh" userId="7963d262-8874-472d-9935-1faf07e635eb" providerId="ADAL" clId="{788B274E-9A0C-48D0-9110-29CD34182DC6}" dt="2022-12-24T08:17:26.284" v="2899" actId="164"/>
          <ac:cxnSpMkLst>
            <pc:docMk/>
            <pc:sldMk cId="4198173568" sldId="844"/>
            <ac:cxnSpMk id="22" creationId="{309040AD-F46A-8967-E7DA-E3EFB08378A4}"/>
          </ac:cxnSpMkLst>
        </pc:cxnChg>
        <pc:cxnChg chg="add mod">
          <ac:chgData name="Alshihayb, Talal Saleh" userId="7963d262-8874-472d-9935-1faf07e635eb" providerId="ADAL" clId="{788B274E-9A0C-48D0-9110-29CD34182DC6}" dt="2022-12-24T08:17:26.284" v="2899" actId="164"/>
          <ac:cxnSpMkLst>
            <pc:docMk/>
            <pc:sldMk cId="4198173568" sldId="844"/>
            <ac:cxnSpMk id="28" creationId="{7F0EE140-B85F-0A6E-DF75-9810B317C37A}"/>
          </ac:cxnSpMkLst>
        </pc:cxnChg>
        <pc:cxnChg chg="add mod">
          <ac:chgData name="Alshihayb, Talal Saleh" userId="7963d262-8874-472d-9935-1faf07e635eb" providerId="ADAL" clId="{788B274E-9A0C-48D0-9110-29CD34182DC6}" dt="2022-12-24T08:30:15.476" v="3148" actId="208"/>
          <ac:cxnSpMkLst>
            <pc:docMk/>
            <pc:sldMk cId="4198173568" sldId="844"/>
            <ac:cxnSpMk id="46" creationId="{BD101D08-35BD-61A8-10A9-E71891F6315E}"/>
          </ac:cxnSpMkLst>
        </pc:cxnChg>
        <pc:cxnChg chg="add mod">
          <ac:chgData name="Alshihayb, Talal Saleh" userId="7963d262-8874-472d-9935-1faf07e635eb" providerId="ADAL" clId="{788B274E-9A0C-48D0-9110-29CD34182DC6}" dt="2022-12-24T08:30:32.055" v="3153" actId="14100"/>
          <ac:cxnSpMkLst>
            <pc:docMk/>
            <pc:sldMk cId="4198173568" sldId="844"/>
            <ac:cxnSpMk id="48" creationId="{68345EBB-84F4-D09E-70DC-25212953C047}"/>
          </ac:cxnSpMkLst>
        </pc:cxnChg>
        <pc:cxnChg chg="add mod">
          <ac:chgData name="Alshihayb, Talal Saleh" userId="7963d262-8874-472d-9935-1faf07e635eb" providerId="ADAL" clId="{788B274E-9A0C-48D0-9110-29CD34182DC6}" dt="2022-12-24T08:30:42.582" v="3158" actId="14100"/>
          <ac:cxnSpMkLst>
            <pc:docMk/>
            <pc:sldMk cId="4198173568" sldId="844"/>
            <ac:cxnSpMk id="52" creationId="{F10D6603-C378-1534-404C-103F3C216672}"/>
          </ac:cxnSpMkLst>
        </pc:cxnChg>
      </pc:sldChg>
      <pc:sldChg chg="addSp delSp modSp new mod delAnim modAnim">
        <pc:chgData name="Alshihayb, Talal Saleh" userId="7963d262-8874-472d-9935-1faf07e635eb" providerId="ADAL" clId="{788B274E-9A0C-48D0-9110-29CD34182DC6}" dt="2022-12-25T04:38:35.222" v="6315"/>
        <pc:sldMkLst>
          <pc:docMk/>
          <pc:sldMk cId="3389420258" sldId="845"/>
        </pc:sldMkLst>
        <pc:spChg chg="del">
          <ac:chgData name="Alshihayb, Talal Saleh" userId="7963d262-8874-472d-9935-1faf07e635eb" providerId="ADAL" clId="{788B274E-9A0C-48D0-9110-29CD34182DC6}" dt="2022-12-24T08:17:52.987" v="2923" actId="478"/>
          <ac:spMkLst>
            <pc:docMk/>
            <pc:sldMk cId="3389420258" sldId="845"/>
            <ac:spMk id="2" creationId="{C90F5C29-89C0-0789-D5F6-32D43571880A}"/>
          </ac:spMkLst>
        </pc:spChg>
        <pc:spChg chg="del">
          <ac:chgData name="Alshihayb, Talal Saleh" userId="7963d262-8874-472d-9935-1faf07e635eb" providerId="ADAL" clId="{788B274E-9A0C-48D0-9110-29CD34182DC6}" dt="2022-12-24T08:17:55.141" v="2924" actId="478"/>
          <ac:spMkLst>
            <pc:docMk/>
            <pc:sldMk cId="3389420258" sldId="845"/>
            <ac:spMk id="3" creationId="{1C70B52F-DF5C-94BE-F1F1-2DFB3D8B7000}"/>
          </ac:spMkLst>
        </pc:spChg>
        <pc:spChg chg="add del mod">
          <ac:chgData name="Alshihayb, Talal Saleh" userId="7963d262-8874-472d-9935-1faf07e635eb" providerId="ADAL" clId="{788B274E-9A0C-48D0-9110-29CD34182DC6}" dt="2022-12-24T08:17:09.132" v="2898" actId="478"/>
          <ac:spMkLst>
            <pc:docMk/>
            <pc:sldMk cId="3389420258" sldId="845"/>
            <ac:spMk id="5" creationId="{164832E3-E13F-753B-0F4D-413146FC4AD7}"/>
          </ac:spMkLst>
        </pc:spChg>
        <pc:spChg chg="mod">
          <ac:chgData name="Alshihayb, Talal Saleh" userId="7963d262-8874-472d-9935-1faf07e635eb" providerId="ADAL" clId="{788B274E-9A0C-48D0-9110-29CD34182DC6}" dt="2022-12-24T08:17:30.695" v="2900"/>
          <ac:spMkLst>
            <pc:docMk/>
            <pc:sldMk cId="3389420258" sldId="845"/>
            <ac:spMk id="12" creationId="{EC256CD9-35C1-A1F7-EC3B-9971148E975F}"/>
          </ac:spMkLst>
        </pc:spChg>
        <pc:spChg chg="mod">
          <ac:chgData name="Alshihayb, Talal Saleh" userId="7963d262-8874-472d-9935-1faf07e635eb" providerId="ADAL" clId="{788B274E-9A0C-48D0-9110-29CD34182DC6}" dt="2022-12-24T08:17:30.695" v="2900"/>
          <ac:spMkLst>
            <pc:docMk/>
            <pc:sldMk cId="3389420258" sldId="845"/>
            <ac:spMk id="13" creationId="{7BBBBFEF-F3B8-A15F-8EF1-8FD7DB9AAD42}"/>
          </ac:spMkLst>
        </pc:spChg>
        <pc:spChg chg="mod">
          <ac:chgData name="Alshihayb, Talal Saleh" userId="7963d262-8874-472d-9935-1faf07e635eb" providerId="ADAL" clId="{788B274E-9A0C-48D0-9110-29CD34182DC6}" dt="2022-12-24T08:17:30.695" v="2900"/>
          <ac:spMkLst>
            <pc:docMk/>
            <pc:sldMk cId="3389420258" sldId="845"/>
            <ac:spMk id="14" creationId="{F6B72201-7577-0479-9E60-101AE3EA4F46}"/>
          </ac:spMkLst>
        </pc:spChg>
        <pc:spChg chg="mod">
          <ac:chgData name="Alshihayb, Talal Saleh" userId="7963d262-8874-472d-9935-1faf07e635eb" providerId="ADAL" clId="{788B274E-9A0C-48D0-9110-29CD34182DC6}" dt="2022-12-24T08:17:30.695" v="2900"/>
          <ac:spMkLst>
            <pc:docMk/>
            <pc:sldMk cId="3389420258" sldId="845"/>
            <ac:spMk id="18" creationId="{62B4CAD3-A24A-E045-B972-A264FA7BF16C}"/>
          </ac:spMkLst>
        </pc:spChg>
        <pc:spChg chg="mod">
          <ac:chgData name="Alshihayb, Talal Saleh" userId="7963d262-8874-472d-9935-1faf07e635eb" providerId="ADAL" clId="{788B274E-9A0C-48D0-9110-29CD34182DC6}" dt="2022-12-24T08:17:30.695" v="2900"/>
          <ac:spMkLst>
            <pc:docMk/>
            <pc:sldMk cId="3389420258" sldId="845"/>
            <ac:spMk id="19" creationId="{0E453F45-B8F2-EBF4-1827-5571CB8B2C28}"/>
          </ac:spMkLst>
        </pc:spChg>
        <pc:spChg chg="add mod">
          <ac:chgData name="Alshihayb, Talal Saleh" userId="7963d262-8874-472d-9935-1faf07e635eb" providerId="ADAL" clId="{788B274E-9A0C-48D0-9110-29CD34182DC6}" dt="2022-12-24T08:26:52.207" v="3053" actId="207"/>
          <ac:spMkLst>
            <pc:docMk/>
            <pc:sldMk cId="3389420258" sldId="845"/>
            <ac:spMk id="29" creationId="{D197A85D-1A65-7F26-0ADE-3975669D92B0}"/>
          </ac:spMkLst>
        </pc:spChg>
        <pc:spChg chg="add mod">
          <ac:chgData name="Alshihayb, Talal Saleh" userId="7963d262-8874-472d-9935-1faf07e635eb" providerId="ADAL" clId="{788B274E-9A0C-48D0-9110-29CD34182DC6}" dt="2022-12-24T08:39:31.012" v="3236" actId="20577"/>
          <ac:spMkLst>
            <pc:docMk/>
            <pc:sldMk cId="3389420258" sldId="845"/>
            <ac:spMk id="30" creationId="{3AE144E3-81C9-5FDD-D336-0322A536B53F}"/>
          </ac:spMkLst>
        </pc:spChg>
        <pc:spChg chg="add mod">
          <ac:chgData name="Alshihayb, Talal Saleh" userId="7963d262-8874-472d-9935-1faf07e635eb" providerId="ADAL" clId="{788B274E-9A0C-48D0-9110-29CD34182DC6}" dt="2022-12-24T08:40:12.849" v="3240" actId="20577"/>
          <ac:spMkLst>
            <pc:docMk/>
            <pc:sldMk cId="3389420258" sldId="845"/>
            <ac:spMk id="31" creationId="{0F26ECF6-1CDA-858E-D9E1-3D6479F206A9}"/>
          </ac:spMkLst>
        </pc:spChg>
        <pc:spChg chg="add del mod">
          <ac:chgData name="Alshihayb, Talal Saleh" userId="7963d262-8874-472d-9935-1faf07e635eb" providerId="ADAL" clId="{788B274E-9A0C-48D0-9110-29CD34182DC6}" dt="2022-12-24T08:23:13.088" v="3015" actId="478"/>
          <ac:spMkLst>
            <pc:docMk/>
            <pc:sldMk cId="3389420258" sldId="845"/>
            <ac:spMk id="32" creationId="{D81EF520-0701-3DDF-3AAC-94858AD8C971}"/>
          </ac:spMkLst>
        </pc:spChg>
        <pc:spChg chg="add del mod">
          <ac:chgData name="Alshihayb, Talal Saleh" userId="7963d262-8874-472d-9935-1faf07e635eb" providerId="ADAL" clId="{788B274E-9A0C-48D0-9110-29CD34182DC6}" dt="2022-12-24T08:23:00.235" v="3014" actId="478"/>
          <ac:spMkLst>
            <pc:docMk/>
            <pc:sldMk cId="3389420258" sldId="845"/>
            <ac:spMk id="33" creationId="{5A37F9C2-A90D-5434-6C8F-9D79745AB6B8}"/>
          </ac:spMkLst>
        </pc:spChg>
        <pc:spChg chg="add mod">
          <ac:chgData name="Alshihayb, Talal Saleh" userId="7963d262-8874-472d-9935-1faf07e635eb" providerId="ADAL" clId="{788B274E-9A0C-48D0-9110-29CD34182DC6}" dt="2022-12-24T08:24:16.240" v="3036" actId="208"/>
          <ac:spMkLst>
            <pc:docMk/>
            <pc:sldMk cId="3389420258" sldId="845"/>
            <ac:spMk id="34" creationId="{0904575E-03F6-84EF-2D0D-30DABCACC1C1}"/>
          </ac:spMkLst>
        </pc:spChg>
        <pc:spChg chg="add mod">
          <ac:chgData name="Alshihayb, Talal Saleh" userId="7963d262-8874-472d-9935-1faf07e635eb" providerId="ADAL" clId="{788B274E-9A0C-48D0-9110-29CD34182DC6}" dt="2022-12-24T08:25:14.858" v="3041" actId="207"/>
          <ac:spMkLst>
            <pc:docMk/>
            <pc:sldMk cId="3389420258" sldId="845"/>
            <ac:spMk id="35" creationId="{D715E87D-1DE8-465A-2FBB-867762B1DCC3}"/>
          </ac:spMkLst>
        </pc:spChg>
        <pc:spChg chg="add mod">
          <ac:chgData name="Alshihayb, Talal Saleh" userId="7963d262-8874-472d-9935-1faf07e635eb" providerId="ADAL" clId="{788B274E-9A0C-48D0-9110-29CD34182DC6}" dt="2022-12-24T08:24:09.864" v="3034" actId="208"/>
          <ac:spMkLst>
            <pc:docMk/>
            <pc:sldMk cId="3389420258" sldId="845"/>
            <ac:spMk id="36" creationId="{E75EE9E7-2128-B08C-7BB3-1507464D2A58}"/>
          </ac:spMkLst>
        </pc:spChg>
        <pc:spChg chg="add mod">
          <ac:chgData name="Alshihayb, Talal Saleh" userId="7963d262-8874-472d-9935-1faf07e635eb" providerId="ADAL" clId="{788B274E-9A0C-48D0-9110-29CD34182DC6}" dt="2022-12-24T08:25:31.842" v="3044" actId="1076"/>
          <ac:spMkLst>
            <pc:docMk/>
            <pc:sldMk cId="3389420258" sldId="845"/>
            <ac:spMk id="37" creationId="{06D47D2F-01C5-D768-0711-3179B19740DD}"/>
          </ac:spMkLst>
        </pc:spChg>
        <pc:spChg chg="add mod">
          <ac:chgData name="Alshihayb, Talal Saleh" userId="7963d262-8874-472d-9935-1faf07e635eb" providerId="ADAL" clId="{788B274E-9A0C-48D0-9110-29CD34182DC6}" dt="2022-12-24T08:25:51.929" v="3051" actId="208"/>
          <ac:spMkLst>
            <pc:docMk/>
            <pc:sldMk cId="3389420258" sldId="845"/>
            <ac:spMk id="38" creationId="{8A802065-88FE-7AE4-CEC1-0A9719A885A7}"/>
          </ac:spMkLst>
        </pc:spChg>
        <pc:spChg chg="add mod">
          <ac:chgData name="Alshihayb, Talal Saleh" userId="7963d262-8874-472d-9935-1faf07e635eb" providerId="ADAL" clId="{788B274E-9A0C-48D0-9110-29CD34182DC6}" dt="2022-12-24T08:25:56.179" v="3052" actId="208"/>
          <ac:spMkLst>
            <pc:docMk/>
            <pc:sldMk cId="3389420258" sldId="845"/>
            <ac:spMk id="39" creationId="{03D2548B-68FE-6E2F-78D3-C028AEBC8D3E}"/>
          </ac:spMkLst>
        </pc:spChg>
        <pc:spChg chg="mod">
          <ac:chgData name="Alshihayb, Talal Saleh" userId="7963d262-8874-472d-9935-1faf07e635eb" providerId="ADAL" clId="{788B274E-9A0C-48D0-9110-29CD34182DC6}" dt="2022-12-24T08:32:22.128" v="3171"/>
          <ac:spMkLst>
            <pc:docMk/>
            <pc:sldMk cId="3389420258" sldId="845"/>
            <ac:spMk id="47" creationId="{4AE990BE-15CB-B3CE-ABA6-0B49131B647A}"/>
          </ac:spMkLst>
        </pc:spChg>
        <pc:spChg chg="mod">
          <ac:chgData name="Alshihayb, Talal Saleh" userId="7963d262-8874-472d-9935-1faf07e635eb" providerId="ADAL" clId="{788B274E-9A0C-48D0-9110-29CD34182DC6}" dt="2022-12-24T08:32:22.128" v="3171"/>
          <ac:spMkLst>
            <pc:docMk/>
            <pc:sldMk cId="3389420258" sldId="845"/>
            <ac:spMk id="48" creationId="{7C331E8C-040A-2FD4-80C6-A3ACA5950BF4}"/>
          </ac:spMkLst>
        </pc:spChg>
        <pc:spChg chg="mod">
          <ac:chgData name="Alshihayb, Talal Saleh" userId="7963d262-8874-472d-9935-1faf07e635eb" providerId="ADAL" clId="{788B274E-9A0C-48D0-9110-29CD34182DC6}" dt="2022-12-24T08:32:22.128" v="3171"/>
          <ac:spMkLst>
            <pc:docMk/>
            <pc:sldMk cId="3389420258" sldId="845"/>
            <ac:spMk id="49" creationId="{D2324CCD-36EC-B064-D746-3F55B0D5D35C}"/>
          </ac:spMkLst>
        </pc:spChg>
        <pc:spChg chg="mod">
          <ac:chgData name="Alshihayb, Talal Saleh" userId="7963d262-8874-472d-9935-1faf07e635eb" providerId="ADAL" clId="{788B274E-9A0C-48D0-9110-29CD34182DC6}" dt="2022-12-24T08:38:15.062" v="3200" actId="20577"/>
          <ac:spMkLst>
            <pc:docMk/>
            <pc:sldMk cId="3389420258" sldId="845"/>
            <ac:spMk id="53" creationId="{1A1F532A-5BC6-C095-2AC2-4F85118E1683}"/>
          </ac:spMkLst>
        </pc:spChg>
        <pc:spChg chg="mod">
          <ac:chgData name="Alshihayb, Talal Saleh" userId="7963d262-8874-472d-9935-1faf07e635eb" providerId="ADAL" clId="{788B274E-9A0C-48D0-9110-29CD34182DC6}" dt="2022-12-24T08:32:22.128" v="3171"/>
          <ac:spMkLst>
            <pc:docMk/>
            <pc:sldMk cId="3389420258" sldId="845"/>
            <ac:spMk id="54" creationId="{779976FA-4A21-F62C-9DFB-5B05922678D2}"/>
          </ac:spMkLst>
        </pc:spChg>
        <pc:grpChg chg="add del mod">
          <ac:chgData name="Alshihayb, Talal Saleh" userId="7963d262-8874-472d-9935-1faf07e635eb" providerId="ADAL" clId="{788B274E-9A0C-48D0-9110-29CD34182DC6}" dt="2022-12-24T08:32:21.710" v="3170" actId="478"/>
          <ac:grpSpMkLst>
            <pc:docMk/>
            <pc:sldMk cId="3389420258" sldId="845"/>
            <ac:grpSpMk id="6" creationId="{4EFDD699-D329-3B6E-3D86-17B8A5E097F0}"/>
          </ac:grpSpMkLst>
        </pc:grpChg>
        <pc:grpChg chg="mod">
          <ac:chgData name="Alshihayb, Talal Saleh" userId="7963d262-8874-472d-9935-1faf07e635eb" providerId="ADAL" clId="{788B274E-9A0C-48D0-9110-29CD34182DC6}" dt="2022-12-24T08:17:30.695" v="2900"/>
          <ac:grpSpMkLst>
            <pc:docMk/>
            <pc:sldMk cId="3389420258" sldId="845"/>
            <ac:grpSpMk id="7" creationId="{34574E5D-2F86-1DCF-0FDE-3148046CEC22}"/>
          </ac:grpSpMkLst>
        </pc:grpChg>
        <pc:grpChg chg="mod">
          <ac:chgData name="Alshihayb, Talal Saleh" userId="7963d262-8874-472d-9935-1faf07e635eb" providerId="ADAL" clId="{788B274E-9A0C-48D0-9110-29CD34182DC6}" dt="2022-12-24T08:17:30.695" v="2900"/>
          <ac:grpSpMkLst>
            <pc:docMk/>
            <pc:sldMk cId="3389420258" sldId="845"/>
            <ac:grpSpMk id="20" creationId="{6446B556-F47A-9FC4-5AE6-9C43E29F0289}"/>
          </ac:grpSpMkLst>
        </pc:grpChg>
        <pc:grpChg chg="add mod">
          <ac:chgData name="Alshihayb, Talal Saleh" userId="7963d262-8874-472d-9935-1faf07e635eb" providerId="ADAL" clId="{788B274E-9A0C-48D0-9110-29CD34182DC6}" dt="2022-12-24T08:32:42.022" v="3187" actId="1076"/>
          <ac:grpSpMkLst>
            <pc:docMk/>
            <pc:sldMk cId="3389420258" sldId="845"/>
            <ac:grpSpMk id="41" creationId="{4F563356-940E-B835-2EDB-374B2B835BA4}"/>
          </ac:grpSpMkLst>
        </pc:grpChg>
        <pc:grpChg chg="mod">
          <ac:chgData name="Alshihayb, Talal Saleh" userId="7963d262-8874-472d-9935-1faf07e635eb" providerId="ADAL" clId="{788B274E-9A0C-48D0-9110-29CD34182DC6}" dt="2022-12-24T08:32:22.128" v="3171"/>
          <ac:grpSpMkLst>
            <pc:docMk/>
            <pc:sldMk cId="3389420258" sldId="845"/>
            <ac:grpSpMk id="42" creationId="{FB440A74-098E-D9F4-7810-BF9E19F0D739}"/>
          </ac:grpSpMkLst>
        </pc:grpChg>
        <pc:grpChg chg="mod">
          <ac:chgData name="Alshihayb, Talal Saleh" userId="7963d262-8874-472d-9935-1faf07e635eb" providerId="ADAL" clId="{788B274E-9A0C-48D0-9110-29CD34182DC6}" dt="2022-12-24T08:32:22.128" v="3171"/>
          <ac:grpSpMkLst>
            <pc:docMk/>
            <pc:sldMk cId="3389420258" sldId="845"/>
            <ac:grpSpMk id="55" creationId="{F5710E31-3B24-E80A-C8EE-56CDC4F9DFCD}"/>
          </ac:grpSpMkLst>
        </pc:grpChg>
        <pc:picChg chg="mod">
          <ac:chgData name="Alshihayb, Talal Saleh" userId="7963d262-8874-472d-9935-1faf07e635eb" providerId="ADAL" clId="{788B274E-9A0C-48D0-9110-29CD34182DC6}" dt="2022-12-24T08:17:30.695" v="2900"/>
          <ac:picMkLst>
            <pc:docMk/>
            <pc:sldMk cId="3389420258" sldId="845"/>
            <ac:picMk id="8" creationId="{612603EA-7E71-5EC7-C2DE-9A716DD1A602}"/>
          </ac:picMkLst>
        </pc:picChg>
        <pc:picChg chg="mod">
          <ac:chgData name="Alshihayb, Talal Saleh" userId="7963d262-8874-472d-9935-1faf07e635eb" providerId="ADAL" clId="{788B274E-9A0C-48D0-9110-29CD34182DC6}" dt="2022-12-24T08:17:30.695" v="2900"/>
          <ac:picMkLst>
            <pc:docMk/>
            <pc:sldMk cId="3389420258" sldId="845"/>
            <ac:picMk id="17" creationId="{CA97EF57-40DD-A5E6-9D6D-4464404B5663}"/>
          </ac:picMkLst>
        </pc:picChg>
        <pc:picChg chg="mod">
          <ac:chgData name="Alshihayb, Talal Saleh" userId="7963d262-8874-472d-9935-1faf07e635eb" providerId="ADAL" clId="{788B274E-9A0C-48D0-9110-29CD34182DC6}" dt="2022-12-24T08:17:30.695" v="2900"/>
          <ac:picMkLst>
            <pc:docMk/>
            <pc:sldMk cId="3389420258" sldId="845"/>
            <ac:picMk id="21" creationId="{CEFA5804-B8A6-9A0D-B822-A3441AF51F9F}"/>
          </ac:picMkLst>
        </pc:picChg>
        <pc:picChg chg="mod">
          <ac:chgData name="Alshihayb, Talal Saleh" userId="7963d262-8874-472d-9935-1faf07e635eb" providerId="ADAL" clId="{788B274E-9A0C-48D0-9110-29CD34182DC6}" dt="2022-12-24T08:17:30.695" v="2900"/>
          <ac:picMkLst>
            <pc:docMk/>
            <pc:sldMk cId="3389420258" sldId="845"/>
            <ac:picMk id="22" creationId="{165A9547-7DE5-87D9-B83F-61BB47625FD9}"/>
          </ac:picMkLst>
        </pc:picChg>
        <pc:picChg chg="mod">
          <ac:chgData name="Alshihayb, Talal Saleh" userId="7963d262-8874-472d-9935-1faf07e635eb" providerId="ADAL" clId="{788B274E-9A0C-48D0-9110-29CD34182DC6}" dt="2022-12-24T08:17:30.695" v="2900"/>
          <ac:picMkLst>
            <pc:docMk/>
            <pc:sldMk cId="3389420258" sldId="845"/>
            <ac:picMk id="23" creationId="{DB6F50F7-BFA4-47C1-6CF7-D4FE0AA2B68C}"/>
          </ac:picMkLst>
        </pc:picChg>
        <pc:picChg chg="mod">
          <ac:chgData name="Alshihayb, Talal Saleh" userId="7963d262-8874-472d-9935-1faf07e635eb" providerId="ADAL" clId="{788B274E-9A0C-48D0-9110-29CD34182DC6}" dt="2022-12-24T08:17:30.695" v="2900"/>
          <ac:picMkLst>
            <pc:docMk/>
            <pc:sldMk cId="3389420258" sldId="845"/>
            <ac:picMk id="24" creationId="{F922CC9D-FD98-4A59-F190-0AB2CBD73811}"/>
          </ac:picMkLst>
        </pc:picChg>
        <pc:picChg chg="add del">
          <ac:chgData name="Alshihayb, Talal Saleh" userId="7963d262-8874-472d-9935-1faf07e635eb" providerId="ADAL" clId="{788B274E-9A0C-48D0-9110-29CD34182DC6}" dt="2022-12-24T08:18:26.232" v="2926" actId="478"/>
          <ac:picMkLst>
            <pc:docMk/>
            <pc:sldMk cId="3389420258" sldId="845"/>
            <ac:picMk id="26" creationId="{02565DA6-FA8E-7653-5D85-0727BB061781}"/>
          </ac:picMkLst>
        </pc:picChg>
        <pc:picChg chg="add del mod modCrop">
          <ac:chgData name="Alshihayb, Talal Saleh" userId="7963d262-8874-472d-9935-1faf07e635eb" providerId="ADAL" clId="{788B274E-9A0C-48D0-9110-29CD34182DC6}" dt="2022-12-24T08:38:24.036" v="3203" actId="478"/>
          <ac:picMkLst>
            <pc:docMk/>
            <pc:sldMk cId="3389420258" sldId="845"/>
            <ac:picMk id="28" creationId="{DB25A2A6-46E2-EF02-CBF7-84D3650A9DA8}"/>
          </ac:picMkLst>
        </pc:picChg>
        <pc:picChg chg="add mod">
          <ac:chgData name="Alshihayb, Talal Saleh" userId="7963d262-8874-472d-9935-1faf07e635eb" providerId="ADAL" clId="{788B274E-9A0C-48D0-9110-29CD34182DC6}" dt="2022-12-24T08:27:50.519" v="3056"/>
          <ac:picMkLst>
            <pc:docMk/>
            <pc:sldMk cId="3389420258" sldId="845"/>
            <ac:picMk id="40" creationId="{3AA7B640-0E9F-5A90-B237-E2F9511B83D0}"/>
          </ac:picMkLst>
        </pc:picChg>
        <pc:picChg chg="mod">
          <ac:chgData name="Alshihayb, Talal Saleh" userId="7963d262-8874-472d-9935-1faf07e635eb" providerId="ADAL" clId="{788B274E-9A0C-48D0-9110-29CD34182DC6}" dt="2022-12-24T08:32:22.128" v="3171"/>
          <ac:picMkLst>
            <pc:docMk/>
            <pc:sldMk cId="3389420258" sldId="845"/>
            <ac:picMk id="43" creationId="{E3F91A0B-0A11-6D53-8C1A-15DE84B88BCB}"/>
          </ac:picMkLst>
        </pc:picChg>
        <pc:picChg chg="mod">
          <ac:chgData name="Alshihayb, Talal Saleh" userId="7963d262-8874-472d-9935-1faf07e635eb" providerId="ADAL" clId="{788B274E-9A0C-48D0-9110-29CD34182DC6}" dt="2022-12-24T08:32:22.128" v="3171"/>
          <ac:picMkLst>
            <pc:docMk/>
            <pc:sldMk cId="3389420258" sldId="845"/>
            <ac:picMk id="52" creationId="{6839C85B-992D-3F75-FF7F-593398CD665E}"/>
          </ac:picMkLst>
        </pc:picChg>
        <pc:picChg chg="mod">
          <ac:chgData name="Alshihayb, Talal Saleh" userId="7963d262-8874-472d-9935-1faf07e635eb" providerId="ADAL" clId="{788B274E-9A0C-48D0-9110-29CD34182DC6}" dt="2022-12-24T08:32:22.128" v="3171"/>
          <ac:picMkLst>
            <pc:docMk/>
            <pc:sldMk cId="3389420258" sldId="845"/>
            <ac:picMk id="56" creationId="{F09D9CE9-A899-E0BA-0AF3-875EC679CE86}"/>
          </ac:picMkLst>
        </pc:picChg>
        <pc:picChg chg="mod">
          <ac:chgData name="Alshihayb, Talal Saleh" userId="7963d262-8874-472d-9935-1faf07e635eb" providerId="ADAL" clId="{788B274E-9A0C-48D0-9110-29CD34182DC6}" dt="2022-12-24T08:32:22.128" v="3171"/>
          <ac:picMkLst>
            <pc:docMk/>
            <pc:sldMk cId="3389420258" sldId="845"/>
            <ac:picMk id="57" creationId="{CF86F899-7E5D-6A78-6DF1-45F7D265885F}"/>
          </ac:picMkLst>
        </pc:picChg>
        <pc:picChg chg="mod">
          <ac:chgData name="Alshihayb, Talal Saleh" userId="7963d262-8874-472d-9935-1faf07e635eb" providerId="ADAL" clId="{788B274E-9A0C-48D0-9110-29CD34182DC6}" dt="2022-12-24T08:32:22.128" v="3171"/>
          <ac:picMkLst>
            <pc:docMk/>
            <pc:sldMk cId="3389420258" sldId="845"/>
            <ac:picMk id="58" creationId="{8DB80CBA-19AF-1548-9D40-5E02722A22FE}"/>
          </ac:picMkLst>
        </pc:picChg>
        <pc:picChg chg="mod">
          <ac:chgData name="Alshihayb, Talal Saleh" userId="7963d262-8874-472d-9935-1faf07e635eb" providerId="ADAL" clId="{788B274E-9A0C-48D0-9110-29CD34182DC6}" dt="2022-12-24T08:32:22.128" v="3171"/>
          <ac:picMkLst>
            <pc:docMk/>
            <pc:sldMk cId="3389420258" sldId="845"/>
            <ac:picMk id="59" creationId="{CEEE0777-96CC-17C4-DA03-8F4DC9CBA8D5}"/>
          </ac:picMkLst>
        </pc:picChg>
        <pc:picChg chg="add mod ord modCrop">
          <ac:chgData name="Alshihayb, Talal Saleh" userId="7963d262-8874-472d-9935-1faf07e635eb" providerId="ADAL" clId="{788B274E-9A0C-48D0-9110-29CD34182DC6}" dt="2022-12-24T08:39:22.502" v="3234" actId="1076"/>
          <ac:picMkLst>
            <pc:docMk/>
            <pc:sldMk cId="3389420258" sldId="845"/>
            <ac:picMk id="61" creationId="{524AB6F4-D424-533B-99FF-7C31770EC4C9}"/>
          </ac:picMkLst>
        </pc:picChg>
        <pc:cxnChg chg="mod">
          <ac:chgData name="Alshihayb, Talal Saleh" userId="7963d262-8874-472d-9935-1faf07e635eb" providerId="ADAL" clId="{788B274E-9A0C-48D0-9110-29CD34182DC6}" dt="2022-12-24T08:32:21.710" v="3170" actId="478"/>
          <ac:cxnSpMkLst>
            <pc:docMk/>
            <pc:sldMk cId="3389420258" sldId="845"/>
            <ac:cxnSpMk id="9" creationId="{9BA9072B-6187-460A-12FB-F3E43F4D3581}"/>
          </ac:cxnSpMkLst>
        </pc:cxnChg>
        <pc:cxnChg chg="mod">
          <ac:chgData name="Alshihayb, Talal Saleh" userId="7963d262-8874-472d-9935-1faf07e635eb" providerId="ADAL" clId="{788B274E-9A0C-48D0-9110-29CD34182DC6}" dt="2022-12-24T08:32:21.710" v="3170" actId="478"/>
          <ac:cxnSpMkLst>
            <pc:docMk/>
            <pc:sldMk cId="3389420258" sldId="845"/>
            <ac:cxnSpMk id="10" creationId="{97B8C101-4161-C5D7-B070-35DF4161BFEA}"/>
          </ac:cxnSpMkLst>
        </pc:cxnChg>
        <pc:cxnChg chg="mod">
          <ac:chgData name="Alshihayb, Talal Saleh" userId="7963d262-8874-472d-9935-1faf07e635eb" providerId="ADAL" clId="{788B274E-9A0C-48D0-9110-29CD34182DC6}" dt="2022-12-24T08:32:21.710" v="3170" actId="478"/>
          <ac:cxnSpMkLst>
            <pc:docMk/>
            <pc:sldMk cId="3389420258" sldId="845"/>
            <ac:cxnSpMk id="11" creationId="{2F60D04B-1810-9393-0A1A-5B7B87E2A933}"/>
          </ac:cxnSpMkLst>
        </pc:cxnChg>
        <pc:cxnChg chg="mod">
          <ac:chgData name="Alshihayb, Talal Saleh" userId="7963d262-8874-472d-9935-1faf07e635eb" providerId="ADAL" clId="{788B274E-9A0C-48D0-9110-29CD34182DC6}" dt="2022-12-24T08:32:21.710" v="3170" actId="478"/>
          <ac:cxnSpMkLst>
            <pc:docMk/>
            <pc:sldMk cId="3389420258" sldId="845"/>
            <ac:cxnSpMk id="15" creationId="{F95682CF-E8E3-2BB7-DB2F-254F0979AAC9}"/>
          </ac:cxnSpMkLst>
        </pc:cxnChg>
        <pc:cxnChg chg="mod">
          <ac:chgData name="Alshihayb, Talal Saleh" userId="7963d262-8874-472d-9935-1faf07e635eb" providerId="ADAL" clId="{788B274E-9A0C-48D0-9110-29CD34182DC6}" dt="2022-12-24T08:32:21.710" v="3170" actId="478"/>
          <ac:cxnSpMkLst>
            <pc:docMk/>
            <pc:sldMk cId="3389420258" sldId="845"/>
            <ac:cxnSpMk id="16" creationId="{55EE6A8E-1389-42BF-D279-CE55029FDDD6}"/>
          </ac:cxnSpMkLst>
        </pc:cxnChg>
        <pc:cxnChg chg="mod">
          <ac:chgData name="Alshihayb, Talal Saleh" userId="7963d262-8874-472d-9935-1faf07e635eb" providerId="ADAL" clId="{788B274E-9A0C-48D0-9110-29CD34182DC6}" dt="2022-12-24T08:32:22.128" v="3171"/>
          <ac:cxnSpMkLst>
            <pc:docMk/>
            <pc:sldMk cId="3389420258" sldId="845"/>
            <ac:cxnSpMk id="44" creationId="{548D8B5E-9031-8BD4-7C84-59624A71CD4E}"/>
          </ac:cxnSpMkLst>
        </pc:cxnChg>
        <pc:cxnChg chg="mod">
          <ac:chgData name="Alshihayb, Talal Saleh" userId="7963d262-8874-472d-9935-1faf07e635eb" providerId="ADAL" clId="{788B274E-9A0C-48D0-9110-29CD34182DC6}" dt="2022-12-24T08:32:22.128" v="3171"/>
          <ac:cxnSpMkLst>
            <pc:docMk/>
            <pc:sldMk cId="3389420258" sldId="845"/>
            <ac:cxnSpMk id="45" creationId="{9ADEE7E7-3F45-3BB8-5B27-0B284F7FEA38}"/>
          </ac:cxnSpMkLst>
        </pc:cxnChg>
        <pc:cxnChg chg="mod">
          <ac:chgData name="Alshihayb, Talal Saleh" userId="7963d262-8874-472d-9935-1faf07e635eb" providerId="ADAL" clId="{788B274E-9A0C-48D0-9110-29CD34182DC6}" dt="2022-12-24T08:32:22.128" v="3171"/>
          <ac:cxnSpMkLst>
            <pc:docMk/>
            <pc:sldMk cId="3389420258" sldId="845"/>
            <ac:cxnSpMk id="46" creationId="{FC18476F-E581-75B2-812F-F0C87B7C5DD3}"/>
          </ac:cxnSpMkLst>
        </pc:cxnChg>
        <pc:cxnChg chg="mod">
          <ac:chgData name="Alshihayb, Talal Saleh" userId="7963d262-8874-472d-9935-1faf07e635eb" providerId="ADAL" clId="{788B274E-9A0C-48D0-9110-29CD34182DC6}" dt="2022-12-24T08:32:22.128" v="3171"/>
          <ac:cxnSpMkLst>
            <pc:docMk/>
            <pc:sldMk cId="3389420258" sldId="845"/>
            <ac:cxnSpMk id="50" creationId="{1A327137-07C2-7EAB-29F5-A8FE122B3BA1}"/>
          </ac:cxnSpMkLst>
        </pc:cxnChg>
        <pc:cxnChg chg="mod">
          <ac:chgData name="Alshihayb, Talal Saleh" userId="7963d262-8874-472d-9935-1faf07e635eb" providerId="ADAL" clId="{788B274E-9A0C-48D0-9110-29CD34182DC6}" dt="2022-12-24T08:32:22.128" v="3171"/>
          <ac:cxnSpMkLst>
            <pc:docMk/>
            <pc:sldMk cId="3389420258" sldId="845"/>
            <ac:cxnSpMk id="51" creationId="{7B7343E3-8A81-DC5C-7419-1DC9F307AAD6}"/>
          </ac:cxnSpMkLst>
        </pc:cxnChg>
      </pc:sldChg>
      <pc:sldChg chg="addSp delSp modSp new mod">
        <pc:chgData name="Alshihayb, Talal Saleh" userId="7963d262-8874-472d-9935-1faf07e635eb" providerId="ADAL" clId="{788B274E-9A0C-48D0-9110-29CD34182DC6}" dt="2022-12-24T08:34:07.457" v="3188"/>
        <pc:sldMkLst>
          <pc:docMk/>
          <pc:sldMk cId="3942000454" sldId="846"/>
        </pc:sldMkLst>
        <pc:spChg chg="del">
          <ac:chgData name="Alshihayb, Talal Saleh" userId="7963d262-8874-472d-9935-1faf07e635eb" providerId="ADAL" clId="{788B274E-9A0C-48D0-9110-29CD34182DC6}" dt="2022-12-24T08:28:43.998" v="3059" actId="478"/>
          <ac:spMkLst>
            <pc:docMk/>
            <pc:sldMk cId="3942000454" sldId="846"/>
            <ac:spMk id="2" creationId="{BEB3707E-E67B-8426-45B8-F199645B4587}"/>
          </ac:spMkLst>
        </pc:spChg>
        <pc:spChg chg="del">
          <ac:chgData name="Alshihayb, Talal Saleh" userId="7963d262-8874-472d-9935-1faf07e635eb" providerId="ADAL" clId="{788B274E-9A0C-48D0-9110-29CD34182DC6}" dt="2022-12-24T08:28:42.449" v="3058" actId="478"/>
          <ac:spMkLst>
            <pc:docMk/>
            <pc:sldMk cId="3942000454" sldId="846"/>
            <ac:spMk id="3" creationId="{37F48F97-89E3-FA2E-F5FD-3D37F7CC81BB}"/>
          </ac:spMkLst>
        </pc:spChg>
        <pc:spChg chg="add mod">
          <ac:chgData name="Alshihayb, Talal Saleh" userId="7963d262-8874-472d-9935-1faf07e635eb" providerId="ADAL" clId="{788B274E-9A0C-48D0-9110-29CD34182DC6}" dt="2022-12-24T08:29:19.905" v="3143" actId="403"/>
          <ac:spMkLst>
            <pc:docMk/>
            <pc:sldMk cId="3942000454" sldId="846"/>
            <ac:spMk id="4" creationId="{FE25D2E4-6026-5366-9E46-DDE0EC8FB8DA}"/>
          </ac:spMkLst>
        </pc:spChg>
        <pc:picChg chg="add mod">
          <ac:chgData name="Alshihayb, Talal Saleh" userId="7963d262-8874-472d-9935-1faf07e635eb" providerId="ADAL" clId="{788B274E-9A0C-48D0-9110-29CD34182DC6}" dt="2022-12-24T08:34:07.457" v="3188"/>
          <ac:picMkLst>
            <pc:docMk/>
            <pc:sldMk cId="3942000454" sldId="846"/>
            <ac:picMk id="5" creationId="{31129C38-C0E5-595A-03A1-BBDD4235AB95}"/>
          </ac:picMkLst>
        </pc:picChg>
      </pc:sldChg>
      <pc:sldChg chg="addSp delSp modSp add mod addAnim delAnim modAnim">
        <pc:chgData name="Alshihayb, Talal Saleh" userId="7963d262-8874-472d-9935-1faf07e635eb" providerId="ADAL" clId="{788B274E-9A0C-48D0-9110-29CD34182DC6}" dt="2022-12-25T04:49:39.507" v="6351" actId="20577"/>
        <pc:sldMkLst>
          <pc:docMk/>
          <pc:sldMk cId="1978804412" sldId="847"/>
        </pc:sldMkLst>
        <pc:spChg chg="add del mod">
          <ac:chgData name="Alshihayb, Talal Saleh" userId="7963d262-8874-472d-9935-1faf07e635eb" providerId="ADAL" clId="{788B274E-9A0C-48D0-9110-29CD34182DC6}" dt="2022-12-24T09:13:41.159" v="3266" actId="478"/>
          <ac:spMkLst>
            <pc:docMk/>
            <pc:sldMk cId="1978804412" sldId="847"/>
            <ac:spMk id="4" creationId="{0359FBFD-2171-82B2-4FFE-4737523702FD}"/>
          </ac:spMkLst>
        </pc:spChg>
        <pc:spChg chg="add mod">
          <ac:chgData name="Alshihayb, Talal Saleh" userId="7963d262-8874-472d-9935-1faf07e635eb" providerId="ADAL" clId="{788B274E-9A0C-48D0-9110-29CD34182DC6}" dt="2022-12-24T09:15:51.259" v="3410" actId="1076"/>
          <ac:spMkLst>
            <pc:docMk/>
            <pc:sldMk cId="1978804412" sldId="847"/>
            <ac:spMk id="6" creationId="{59DFDDD3-EDC7-6F53-AA6E-809B989A8628}"/>
          </ac:spMkLst>
        </pc:spChg>
        <pc:graphicFrameChg chg="add del">
          <ac:chgData name="Alshihayb, Talal Saleh" userId="7963d262-8874-472d-9935-1faf07e635eb" providerId="ADAL" clId="{788B274E-9A0C-48D0-9110-29CD34182DC6}" dt="2022-12-24T09:13:41.159" v="3266" actId="478"/>
          <ac:graphicFrameMkLst>
            <pc:docMk/>
            <pc:sldMk cId="1978804412" sldId="847"/>
            <ac:graphicFrameMk id="5" creationId="{DE8774BC-78E6-A439-9272-66F46B4604F2}"/>
          </ac:graphicFrameMkLst>
        </pc:graphicFrameChg>
        <pc:graphicFrameChg chg="modGraphic">
          <ac:chgData name="Alshihayb, Talal Saleh" userId="7963d262-8874-472d-9935-1faf07e635eb" providerId="ADAL" clId="{788B274E-9A0C-48D0-9110-29CD34182DC6}" dt="2022-12-25T04:49:39.507" v="6351" actId="20577"/>
          <ac:graphicFrameMkLst>
            <pc:docMk/>
            <pc:sldMk cId="1978804412" sldId="847"/>
            <ac:graphicFrameMk id="10" creationId="{1F487E54-75A0-7731-E13F-126165734C75}"/>
          </ac:graphicFrameMkLst>
        </pc:graphicFrameChg>
        <pc:picChg chg="add mod">
          <ac:chgData name="Alshihayb, Talal Saleh" userId="7963d262-8874-472d-9935-1faf07e635eb" providerId="ADAL" clId="{788B274E-9A0C-48D0-9110-29CD34182DC6}" dt="2022-12-24T09:16:29.440" v="3413"/>
          <ac:picMkLst>
            <pc:docMk/>
            <pc:sldMk cId="1978804412" sldId="847"/>
            <ac:picMk id="15" creationId="{82A95871-EB56-F250-5F70-4E4741CDAFC4}"/>
          </ac:picMkLst>
        </pc:picChg>
      </pc:sldChg>
      <pc:sldChg chg="addSp delSp modSp new mod modAnim">
        <pc:chgData name="Alshihayb, Talal Saleh" userId="7963d262-8874-472d-9935-1faf07e635eb" providerId="ADAL" clId="{788B274E-9A0C-48D0-9110-29CD34182DC6}" dt="2022-12-24T11:18:44.620" v="5404" actId="20577"/>
        <pc:sldMkLst>
          <pc:docMk/>
          <pc:sldMk cId="2008982758" sldId="848"/>
        </pc:sldMkLst>
        <pc:spChg chg="mod">
          <ac:chgData name="Alshihayb, Talal Saleh" userId="7963d262-8874-472d-9935-1faf07e635eb" providerId="ADAL" clId="{788B274E-9A0C-48D0-9110-29CD34182DC6}" dt="2022-12-24T10:02:17.912" v="4117" actId="113"/>
          <ac:spMkLst>
            <pc:docMk/>
            <pc:sldMk cId="2008982758" sldId="848"/>
            <ac:spMk id="2" creationId="{0C078C1A-1048-9862-145B-49E3931CB33C}"/>
          </ac:spMkLst>
        </pc:spChg>
        <pc:spChg chg="del">
          <ac:chgData name="Alshihayb, Talal Saleh" userId="7963d262-8874-472d-9935-1faf07e635eb" providerId="ADAL" clId="{788B274E-9A0C-48D0-9110-29CD34182DC6}" dt="2022-12-24T09:18:31.380" v="3420" actId="478"/>
          <ac:spMkLst>
            <pc:docMk/>
            <pc:sldMk cId="2008982758" sldId="848"/>
            <ac:spMk id="3" creationId="{112B5E63-719D-9403-809D-613BFAF858A7}"/>
          </ac:spMkLst>
        </pc:spChg>
        <pc:spChg chg="add mod">
          <ac:chgData name="Alshihayb, Talal Saleh" userId="7963d262-8874-472d-9935-1faf07e635eb" providerId="ADAL" clId="{788B274E-9A0C-48D0-9110-29CD34182DC6}" dt="2022-12-24T09:45:00.438" v="3515" actId="113"/>
          <ac:spMkLst>
            <pc:docMk/>
            <pc:sldMk cId="2008982758" sldId="848"/>
            <ac:spMk id="25" creationId="{97E1DE2E-322E-7F12-2026-C7D8A264C109}"/>
          </ac:spMkLst>
        </pc:spChg>
        <pc:spChg chg="add mod">
          <ac:chgData name="Alshihayb, Talal Saleh" userId="7963d262-8874-472d-9935-1faf07e635eb" providerId="ADAL" clId="{788B274E-9A0C-48D0-9110-29CD34182DC6}" dt="2022-12-24T09:45:17.095" v="3523" actId="20577"/>
          <ac:spMkLst>
            <pc:docMk/>
            <pc:sldMk cId="2008982758" sldId="848"/>
            <ac:spMk id="26" creationId="{B12D7E6F-0E56-9EA1-B980-D9DA5491745B}"/>
          </ac:spMkLst>
        </pc:spChg>
        <pc:spChg chg="add mod">
          <ac:chgData name="Alshihayb, Talal Saleh" userId="7963d262-8874-472d-9935-1faf07e635eb" providerId="ADAL" clId="{788B274E-9A0C-48D0-9110-29CD34182DC6}" dt="2022-12-24T10:03:28.215" v="4193" actId="14100"/>
          <ac:spMkLst>
            <pc:docMk/>
            <pc:sldMk cId="2008982758" sldId="848"/>
            <ac:spMk id="27" creationId="{A9A11869-9898-7B82-5617-A5C19706586D}"/>
          </ac:spMkLst>
        </pc:spChg>
        <pc:spChg chg="add mod">
          <ac:chgData name="Alshihayb, Talal Saleh" userId="7963d262-8874-472d-9935-1faf07e635eb" providerId="ADAL" clId="{788B274E-9A0C-48D0-9110-29CD34182DC6}" dt="2022-12-24T09:59:08.634" v="4057" actId="20577"/>
          <ac:spMkLst>
            <pc:docMk/>
            <pc:sldMk cId="2008982758" sldId="848"/>
            <ac:spMk id="28" creationId="{19B35D9E-5DD6-4FA7-CE0E-31488D0D699C}"/>
          </ac:spMkLst>
        </pc:spChg>
        <pc:spChg chg="add mod">
          <ac:chgData name="Alshihayb, Talal Saleh" userId="7963d262-8874-472d-9935-1faf07e635eb" providerId="ADAL" clId="{788B274E-9A0C-48D0-9110-29CD34182DC6}" dt="2022-12-24T11:18:44.620" v="5404" actId="20577"/>
          <ac:spMkLst>
            <pc:docMk/>
            <pc:sldMk cId="2008982758" sldId="848"/>
            <ac:spMk id="35" creationId="{60B4E8D6-1201-2FA5-0B12-95846A75DA16}"/>
          </ac:spMkLst>
        </pc:spChg>
        <pc:spChg chg="add mod">
          <ac:chgData name="Alshihayb, Talal Saleh" userId="7963d262-8874-472d-9935-1faf07e635eb" providerId="ADAL" clId="{788B274E-9A0C-48D0-9110-29CD34182DC6}" dt="2022-12-24T10:03:16.127" v="4190" actId="207"/>
          <ac:spMkLst>
            <pc:docMk/>
            <pc:sldMk cId="2008982758" sldId="848"/>
            <ac:spMk id="36" creationId="{1E428832-6756-F83D-C0D5-AD4197C74F50}"/>
          </ac:spMkLst>
        </pc:spChg>
        <pc:spChg chg="add mod">
          <ac:chgData name="Alshihayb, Talal Saleh" userId="7963d262-8874-472d-9935-1faf07e635eb" providerId="ADAL" clId="{788B274E-9A0C-48D0-9110-29CD34182DC6}" dt="2022-12-24T10:03:42.951" v="4216" actId="207"/>
          <ac:spMkLst>
            <pc:docMk/>
            <pc:sldMk cId="2008982758" sldId="848"/>
            <ac:spMk id="37" creationId="{FF5BE3FE-7CD6-A12C-BBCC-9E14EDFC2E2A}"/>
          </ac:spMkLst>
        </pc:spChg>
        <pc:picChg chg="add mod">
          <ac:chgData name="Alshihayb, Talal Saleh" userId="7963d262-8874-472d-9935-1faf07e635eb" providerId="ADAL" clId="{788B274E-9A0C-48D0-9110-29CD34182DC6}" dt="2022-12-24T09:16:06.300" v="3412"/>
          <ac:picMkLst>
            <pc:docMk/>
            <pc:sldMk cId="2008982758" sldId="848"/>
            <ac:picMk id="4" creationId="{67BC84B2-0F12-AD0A-E5DC-9F2D7C4B835B}"/>
          </ac:picMkLst>
        </pc:picChg>
        <pc:picChg chg="add mod">
          <ac:chgData name="Alshihayb, Talal Saleh" userId="7963d262-8874-472d-9935-1faf07e635eb" providerId="ADAL" clId="{788B274E-9A0C-48D0-9110-29CD34182DC6}" dt="2022-12-24T09:43:04.040" v="3463" actId="1076"/>
          <ac:picMkLst>
            <pc:docMk/>
            <pc:sldMk cId="2008982758" sldId="848"/>
            <ac:picMk id="5" creationId="{4632F16D-8807-EA2D-BF4B-6B84329861E1}"/>
          </ac:picMkLst>
        </pc:picChg>
        <pc:picChg chg="add mod">
          <ac:chgData name="Alshihayb, Talal Saleh" userId="7963d262-8874-472d-9935-1faf07e635eb" providerId="ADAL" clId="{788B274E-9A0C-48D0-9110-29CD34182DC6}" dt="2022-12-24T09:43:01.380" v="3462" actId="1076"/>
          <ac:picMkLst>
            <pc:docMk/>
            <pc:sldMk cId="2008982758" sldId="848"/>
            <ac:picMk id="6" creationId="{541B5138-028F-4078-3E0D-483EFC189397}"/>
          </ac:picMkLst>
        </pc:picChg>
        <pc:picChg chg="add mod">
          <ac:chgData name="Alshihayb, Talal Saleh" userId="7963d262-8874-472d-9935-1faf07e635eb" providerId="ADAL" clId="{788B274E-9A0C-48D0-9110-29CD34182DC6}" dt="2022-12-24T09:43:11.805" v="3465" actId="1076"/>
          <ac:picMkLst>
            <pc:docMk/>
            <pc:sldMk cId="2008982758" sldId="848"/>
            <ac:picMk id="7" creationId="{8000AE2D-23B0-56A7-0656-4D642CD7137B}"/>
          </ac:picMkLst>
        </pc:picChg>
        <pc:cxnChg chg="add mod">
          <ac:chgData name="Alshihayb, Talal Saleh" userId="7963d262-8874-472d-9935-1faf07e635eb" providerId="ADAL" clId="{788B274E-9A0C-48D0-9110-29CD34182DC6}" dt="2022-12-24T09:43:06.727" v="3464" actId="14100"/>
          <ac:cxnSpMkLst>
            <pc:docMk/>
            <pc:sldMk cId="2008982758" sldId="848"/>
            <ac:cxnSpMk id="8" creationId="{F8DE77BC-4D89-E3D6-8042-B5FCAA80B730}"/>
          </ac:cxnSpMkLst>
        </pc:cxnChg>
        <pc:cxnChg chg="add mod">
          <ac:chgData name="Alshihayb, Talal Saleh" userId="7963d262-8874-472d-9935-1faf07e635eb" providerId="ADAL" clId="{788B274E-9A0C-48D0-9110-29CD34182DC6}" dt="2022-12-24T09:43:11.805" v="3465" actId="1076"/>
          <ac:cxnSpMkLst>
            <pc:docMk/>
            <pc:sldMk cId="2008982758" sldId="848"/>
            <ac:cxnSpMk id="13" creationId="{C4398984-D3FE-BA3E-9DEF-90301835F29D}"/>
          </ac:cxnSpMkLst>
        </pc:cxnChg>
        <pc:cxnChg chg="add mod">
          <ac:chgData name="Alshihayb, Talal Saleh" userId="7963d262-8874-472d-9935-1faf07e635eb" providerId="ADAL" clId="{788B274E-9A0C-48D0-9110-29CD34182DC6}" dt="2022-12-24T09:50:36.264" v="3905" actId="20577"/>
          <ac:cxnSpMkLst>
            <pc:docMk/>
            <pc:sldMk cId="2008982758" sldId="848"/>
            <ac:cxnSpMk id="30" creationId="{D6BEFC0A-3947-E72B-A5B1-E214409014CA}"/>
          </ac:cxnSpMkLst>
        </pc:cxnChg>
      </pc:sldChg>
      <pc:sldChg chg="add modAnim">
        <pc:chgData name="Alshihayb, Talal Saleh" userId="7963d262-8874-472d-9935-1faf07e635eb" providerId="ADAL" clId="{788B274E-9A0C-48D0-9110-29CD34182DC6}" dt="2022-12-24T09:42:10.225" v="3450"/>
        <pc:sldMkLst>
          <pc:docMk/>
          <pc:sldMk cId="2984365991" sldId="849"/>
        </pc:sldMkLst>
      </pc:sldChg>
      <pc:sldChg chg="addSp delSp modSp add del mod">
        <pc:chgData name="Alshihayb, Talal Saleh" userId="7963d262-8874-472d-9935-1faf07e635eb" providerId="ADAL" clId="{788B274E-9A0C-48D0-9110-29CD34182DC6}" dt="2022-12-24T09:50:15.187" v="3885"/>
        <pc:sldMkLst>
          <pc:docMk/>
          <pc:sldMk cId="1245796971" sldId="850"/>
        </pc:sldMkLst>
        <pc:spChg chg="add del">
          <ac:chgData name="Alshihayb, Talal Saleh" userId="7963d262-8874-472d-9935-1faf07e635eb" providerId="ADAL" clId="{788B274E-9A0C-48D0-9110-29CD34182DC6}" dt="2022-12-24T09:50:14.271" v="3884" actId="478"/>
          <ac:spMkLst>
            <pc:docMk/>
            <pc:sldMk cId="1245796971" sldId="850"/>
            <ac:spMk id="28" creationId="{19B35D9E-5DD6-4FA7-CE0E-31488D0D699C}"/>
          </ac:spMkLst>
        </pc:spChg>
        <pc:cxnChg chg="add del mod">
          <ac:chgData name="Alshihayb, Talal Saleh" userId="7963d262-8874-472d-9935-1faf07e635eb" providerId="ADAL" clId="{788B274E-9A0C-48D0-9110-29CD34182DC6}" dt="2022-12-24T09:50:14.271" v="3884" actId="478"/>
          <ac:cxnSpMkLst>
            <pc:docMk/>
            <pc:sldMk cId="1245796971" sldId="850"/>
            <ac:cxnSpMk id="30" creationId="{D6BEFC0A-3947-E72B-A5B1-E214409014CA}"/>
          </ac:cxnSpMkLst>
        </pc:cxnChg>
      </pc:sldChg>
      <pc:sldChg chg="addSp modSp add mod modAnim">
        <pc:chgData name="Alshihayb, Talal Saleh" userId="7963d262-8874-472d-9935-1faf07e635eb" providerId="ADAL" clId="{788B274E-9A0C-48D0-9110-29CD34182DC6}" dt="2022-12-24T11:34:37.436" v="5787" actId="20577"/>
        <pc:sldMkLst>
          <pc:docMk/>
          <pc:sldMk cId="4251412695" sldId="850"/>
        </pc:sldMkLst>
        <pc:spChg chg="mod">
          <ac:chgData name="Alshihayb, Talal Saleh" userId="7963d262-8874-472d-9935-1faf07e635eb" providerId="ADAL" clId="{788B274E-9A0C-48D0-9110-29CD34182DC6}" dt="2022-12-24T10:02:22.670" v="4118" actId="113"/>
          <ac:spMkLst>
            <pc:docMk/>
            <pc:sldMk cId="4251412695" sldId="850"/>
            <ac:spMk id="2" creationId="{0C078C1A-1048-9862-145B-49E3931CB33C}"/>
          </ac:spMkLst>
        </pc:spChg>
        <pc:spChg chg="add mod">
          <ac:chgData name="Alshihayb, Talal Saleh" userId="7963d262-8874-472d-9935-1faf07e635eb" providerId="ADAL" clId="{788B274E-9A0C-48D0-9110-29CD34182DC6}" dt="2022-12-24T10:04:33.102" v="4254"/>
          <ac:spMkLst>
            <pc:docMk/>
            <pc:sldMk cId="4251412695" sldId="850"/>
            <ac:spMk id="3" creationId="{70DD9EFA-E94D-04AE-3DDF-B83C6FF0D49D}"/>
          </ac:spMkLst>
        </pc:spChg>
        <pc:spChg chg="add mod">
          <ac:chgData name="Alshihayb, Talal Saleh" userId="7963d262-8874-472d-9935-1faf07e635eb" providerId="ADAL" clId="{788B274E-9A0C-48D0-9110-29CD34182DC6}" dt="2022-12-24T10:04:33.102" v="4254"/>
          <ac:spMkLst>
            <pc:docMk/>
            <pc:sldMk cId="4251412695" sldId="850"/>
            <ac:spMk id="9" creationId="{10EDB621-0214-CA28-826C-6BC0F681864D}"/>
          </ac:spMkLst>
        </pc:spChg>
        <pc:spChg chg="mod">
          <ac:chgData name="Alshihayb, Talal Saleh" userId="7963d262-8874-472d-9935-1faf07e635eb" providerId="ADAL" clId="{788B274E-9A0C-48D0-9110-29CD34182DC6}" dt="2022-12-24T09:55:17.938" v="3983" actId="20577"/>
          <ac:spMkLst>
            <pc:docMk/>
            <pc:sldMk cId="4251412695" sldId="850"/>
            <ac:spMk id="26" creationId="{B12D7E6F-0E56-9EA1-B980-D9DA5491745B}"/>
          </ac:spMkLst>
        </pc:spChg>
        <pc:spChg chg="mod">
          <ac:chgData name="Alshihayb, Talal Saleh" userId="7963d262-8874-472d-9935-1faf07e635eb" providerId="ADAL" clId="{788B274E-9A0C-48D0-9110-29CD34182DC6}" dt="2022-12-24T10:05:40.897" v="4319" actId="1037"/>
          <ac:spMkLst>
            <pc:docMk/>
            <pc:sldMk cId="4251412695" sldId="850"/>
            <ac:spMk id="27" creationId="{A9A11869-9898-7B82-5617-A5C19706586D}"/>
          </ac:spMkLst>
        </pc:spChg>
        <pc:spChg chg="mod">
          <ac:chgData name="Alshihayb, Talal Saleh" userId="7963d262-8874-472d-9935-1faf07e635eb" providerId="ADAL" clId="{788B274E-9A0C-48D0-9110-29CD34182DC6}" dt="2022-12-24T11:34:37.436" v="5787" actId="20577"/>
          <ac:spMkLst>
            <pc:docMk/>
            <pc:sldMk cId="4251412695" sldId="850"/>
            <ac:spMk id="28" creationId="{19B35D9E-5DD6-4FA7-CE0E-31488D0D699C}"/>
          </ac:spMkLst>
        </pc:spChg>
        <pc:spChg chg="mod">
          <ac:chgData name="Alshihayb, Talal Saleh" userId="7963d262-8874-472d-9935-1faf07e635eb" providerId="ADAL" clId="{788B274E-9A0C-48D0-9110-29CD34182DC6}" dt="2022-12-24T11:18:51.655" v="5410" actId="20577"/>
          <ac:spMkLst>
            <pc:docMk/>
            <pc:sldMk cId="4251412695" sldId="850"/>
            <ac:spMk id="35" creationId="{60B4E8D6-1201-2FA5-0B12-95846A75DA16}"/>
          </ac:spMkLst>
        </pc:spChg>
        <pc:cxnChg chg="mod">
          <ac:chgData name="Alshihayb, Talal Saleh" userId="7963d262-8874-472d-9935-1faf07e635eb" providerId="ADAL" clId="{788B274E-9A0C-48D0-9110-29CD34182DC6}" dt="2022-12-24T11:34:00.438" v="5744" actId="20577"/>
          <ac:cxnSpMkLst>
            <pc:docMk/>
            <pc:sldMk cId="4251412695" sldId="850"/>
            <ac:cxnSpMk id="30" creationId="{D6BEFC0A-3947-E72B-A5B1-E214409014CA}"/>
          </ac:cxnSpMkLst>
        </pc:cxnChg>
      </pc:sldChg>
      <pc:sldChg chg="addSp modSp add mod modAnim">
        <pc:chgData name="Alshihayb, Talal Saleh" userId="7963d262-8874-472d-9935-1faf07e635eb" providerId="ADAL" clId="{788B274E-9A0C-48D0-9110-29CD34182DC6}" dt="2022-12-24T11:34:42.316" v="5790" actId="20577"/>
        <pc:sldMkLst>
          <pc:docMk/>
          <pc:sldMk cId="3301115484" sldId="851"/>
        </pc:sldMkLst>
        <pc:spChg chg="mod">
          <ac:chgData name="Alshihayb, Talal Saleh" userId="7963d262-8874-472d-9935-1faf07e635eb" providerId="ADAL" clId="{788B274E-9A0C-48D0-9110-29CD34182DC6}" dt="2022-12-24T10:02:25.732" v="4119" actId="113"/>
          <ac:spMkLst>
            <pc:docMk/>
            <pc:sldMk cId="3301115484" sldId="851"/>
            <ac:spMk id="2" creationId="{0C078C1A-1048-9862-145B-49E3931CB33C}"/>
          </ac:spMkLst>
        </pc:spChg>
        <pc:spChg chg="add mod">
          <ac:chgData name="Alshihayb, Talal Saleh" userId="7963d262-8874-472d-9935-1faf07e635eb" providerId="ADAL" clId="{788B274E-9A0C-48D0-9110-29CD34182DC6}" dt="2022-12-24T10:05:02.470" v="4297"/>
          <ac:spMkLst>
            <pc:docMk/>
            <pc:sldMk cId="3301115484" sldId="851"/>
            <ac:spMk id="3" creationId="{943B86C9-7E7B-5720-972B-DB29FE17C1C5}"/>
          </ac:spMkLst>
        </pc:spChg>
        <pc:spChg chg="add mod">
          <ac:chgData name="Alshihayb, Talal Saleh" userId="7963d262-8874-472d-9935-1faf07e635eb" providerId="ADAL" clId="{788B274E-9A0C-48D0-9110-29CD34182DC6}" dt="2022-12-24T10:05:02.470" v="4297"/>
          <ac:spMkLst>
            <pc:docMk/>
            <pc:sldMk cId="3301115484" sldId="851"/>
            <ac:spMk id="9" creationId="{9561551F-C902-042E-0695-DB59C6070C08}"/>
          </ac:spMkLst>
        </pc:spChg>
        <pc:spChg chg="mod">
          <ac:chgData name="Alshihayb, Talal Saleh" userId="7963d262-8874-472d-9935-1faf07e635eb" providerId="ADAL" clId="{788B274E-9A0C-48D0-9110-29CD34182DC6}" dt="2022-12-24T10:05:46.126" v="4320" actId="1038"/>
          <ac:spMkLst>
            <pc:docMk/>
            <pc:sldMk cId="3301115484" sldId="851"/>
            <ac:spMk id="27" creationId="{A9A11869-9898-7B82-5617-A5C19706586D}"/>
          </ac:spMkLst>
        </pc:spChg>
        <pc:spChg chg="mod">
          <ac:chgData name="Alshihayb, Talal Saleh" userId="7963d262-8874-472d-9935-1faf07e635eb" providerId="ADAL" clId="{788B274E-9A0C-48D0-9110-29CD34182DC6}" dt="2022-12-24T11:34:42.316" v="5790" actId="20577"/>
          <ac:spMkLst>
            <pc:docMk/>
            <pc:sldMk cId="3301115484" sldId="851"/>
            <ac:spMk id="28" creationId="{19B35D9E-5DD6-4FA7-CE0E-31488D0D699C}"/>
          </ac:spMkLst>
        </pc:spChg>
        <pc:spChg chg="mod">
          <ac:chgData name="Alshihayb, Talal Saleh" userId="7963d262-8874-472d-9935-1faf07e635eb" providerId="ADAL" clId="{788B274E-9A0C-48D0-9110-29CD34182DC6}" dt="2022-12-24T11:18:56.585" v="5416" actId="20577"/>
          <ac:spMkLst>
            <pc:docMk/>
            <pc:sldMk cId="3301115484" sldId="851"/>
            <ac:spMk id="35" creationId="{60B4E8D6-1201-2FA5-0B12-95846A75DA16}"/>
          </ac:spMkLst>
        </pc:spChg>
        <pc:cxnChg chg="mod">
          <ac:chgData name="Alshihayb, Talal Saleh" userId="7963d262-8874-472d-9935-1faf07e635eb" providerId="ADAL" clId="{788B274E-9A0C-48D0-9110-29CD34182DC6}" dt="2022-12-24T11:34:27.892" v="5784" actId="20577"/>
          <ac:cxnSpMkLst>
            <pc:docMk/>
            <pc:sldMk cId="3301115484" sldId="851"/>
            <ac:cxnSpMk id="30" creationId="{D6BEFC0A-3947-E72B-A5B1-E214409014CA}"/>
          </ac:cxnSpMkLst>
        </pc:cxnChg>
      </pc:sldChg>
      <pc:sldChg chg="addSp modSp new mod">
        <pc:chgData name="Alshihayb, Talal Saleh" userId="7963d262-8874-472d-9935-1faf07e635eb" providerId="ADAL" clId="{788B274E-9A0C-48D0-9110-29CD34182DC6}" dt="2022-12-24T10:12:37.658" v="4877" actId="20577"/>
        <pc:sldMkLst>
          <pc:docMk/>
          <pc:sldMk cId="3938408616" sldId="852"/>
        </pc:sldMkLst>
        <pc:spChg chg="mod">
          <ac:chgData name="Alshihayb, Talal Saleh" userId="7963d262-8874-472d-9935-1faf07e635eb" providerId="ADAL" clId="{788B274E-9A0C-48D0-9110-29CD34182DC6}" dt="2022-12-24T10:08:09.526" v="4338"/>
          <ac:spMkLst>
            <pc:docMk/>
            <pc:sldMk cId="3938408616" sldId="852"/>
            <ac:spMk id="2" creationId="{10698A9F-9EE2-0E81-FEE6-05E666D80A02}"/>
          </ac:spMkLst>
        </pc:spChg>
        <pc:spChg chg="mod">
          <ac:chgData name="Alshihayb, Talal Saleh" userId="7963d262-8874-472d-9935-1faf07e635eb" providerId="ADAL" clId="{788B274E-9A0C-48D0-9110-29CD34182DC6}" dt="2022-12-24T10:12:37.658" v="4877" actId="20577"/>
          <ac:spMkLst>
            <pc:docMk/>
            <pc:sldMk cId="3938408616" sldId="852"/>
            <ac:spMk id="3" creationId="{E1DB8DD4-B766-9CB1-77B2-3AA24B7CDF14}"/>
          </ac:spMkLst>
        </pc:spChg>
        <pc:picChg chg="add mod">
          <ac:chgData name="Alshihayb, Talal Saleh" userId="7963d262-8874-472d-9935-1faf07e635eb" providerId="ADAL" clId="{788B274E-9A0C-48D0-9110-29CD34182DC6}" dt="2022-12-24T10:08:14.984" v="4339"/>
          <ac:picMkLst>
            <pc:docMk/>
            <pc:sldMk cId="3938408616" sldId="852"/>
            <ac:picMk id="4" creationId="{AA66A8BD-3D83-72D7-4BBB-166DAD247A16}"/>
          </ac:picMkLst>
        </pc:picChg>
      </pc:sldChg>
      <pc:sldChg chg="addSp delSp modSp add mod delAnim modAnim">
        <pc:chgData name="Alshihayb, Talal Saleh" userId="7963d262-8874-472d-9935-1faf07e635eb" providerId="ADAL" clId="{788B274E-9A0C-48D0-9110-29CD34182DC6}" dt="2022-12-24T11:45:33.562" v="5944" actId="478"/>
        <pc:sldMkLst>
          <pc:docMk/>
          <pc:sldMk cId="1918055060" sldId="853"/>
        </pc:sldMkLst>
        <pc:spChg chg="mod">
          <ac:chgData name="Alshihayb, Talal Saleh" userId="7963d262-8874-472d-9935-1faf07e635eb" providerId="ADAL" clId="{788B274E-9A0C-48D0-9110-29CD34182DC6}" dt="2022-12-24T10:39:57.242" v="5270" actId="1038"/>
          <ac:spMkLst>
            <pc:docMk/>
            <pc:sldMk cId="1918055060" sldId="853"/>
            <ac:spMk id="25" creationId="{97E1DE2E-322E-7F12-2026-C7D8A264C109}"/>
          </ac:spMkLst>
        </pc:spChg>
        <pc:spChg chg="mod">
          <ac:chgData name="Alshihayb, Talal Saleh" userId="7963d262-8874-472d-9935-1faf07e635eb" providerId="ADAL" clId="{788B274E-9A0C-48D0-9110-29CD34182DC6}" dt="2022-12-24T11:13:11.134" v="5314" actId="20577"/>
          <ac:spMkLst>
            <pc:docMk/>
            <pc:sldMk cId="1918055060" sldId="853"/>
            <ac:spMk id="26" creationId="{B12D7E6F-0E56-9EA1-B980-D9DA5491745B}"/>
          </ac:spMkLst>
        </pc:spChg>
        <pc:spChg chg="mod">
          <ac:chgData name="Alshihayb, Talal Saleh" userId="7963d262-8874-472d-9935-1faf07e635eb" providerId="ADAL" clId="{788B274E-9A0C-48D0-9110-29CD34182DC6}" dt="2022-12-24T11:18:22.639" v="5398" actId="20577"/>
          <ac:spMkLst>
            <pc:docMk/>
            <pc:sldMk cId="1918055060" sldId="853"/>
            <ac:spMk id="27" creationId="{A9A11869-9898-7B82-5617-A5C19706586D}"/>
          </ac:spMkLst>
        </pc:spChg>
        <pc:spChg chg="del">
          <ac:chgData name="Alshihayb, Talal Saleh" userId="7963d262-8874-472d-9935-1faf07e635eb" providerId="ADAL" clId="{788B274E-9A0C-48D0-9110-29CD34182DC6}" dt="2022-12-24T10:15:47.998" v="4884" actId="478"/>
          <ac:spMkLst>
            <pc:docMk/>
            <pc:sldMk cId="1918055060" sldId="853"/>
            <ac:spMk id="28" creationId="{19B35D9E-5DD6-4FA7-CE0E-31488D0D699C}"/>
          </ac:spMkLst>
        </pc:spChg>
        <pc:spChg chg="add mod">
          <ac:chgData name="Alshihayb, Talal Saleh" userId="7963d262-8874-472d-9935-1faf07e635eb" providerId="ADAL" clId="{788B274E-9A0C-48D0-9110-29CD34182DC6}" dt="2022-12-24T11:13:46.001" v="5318" actId="20577"/>
          <ac:spMkLst>
            <pc:docMk/>
            <pc:sldMk cId="1918055060" sldId="853"/>
            <ac:spMk id="31" creationId="{87321564-F0B8-07AC-1F87-76230B44107F}"/>
          </ac:spMkLst>
        </pc:spChg>
        <pc:spChg chg="mod">
          <ac:chgData name="Alshihayb, Talal Saleh" userId="7963d262-8874-472d-9935-1faf07e635eb" providerId="ADAL" clId="{788B274E-9A0C-48D0-9110-29CD34182DC6}" dt="2022-12-24T11:19:10.260" v="5428" actId="20577"/>
          <ac:spMkLst>
            <pc:docMk/>
            <pc:sldMk cId="1918055060" sldId="853"/>
            <ac:spMk id="35" creationId="{60B4E8D6-1201-2FA5-0B12-95846A75DA16}"/>
          </ac:spMkLst>
        </pc:spChg>
        <pc:spChg chg="add mod">
          <ac:chgData name="Alshihayb, Talal Saleh" userId="7963d262-8874-472d-9935-1faf07e635eb" providerId="ADAL" clId="{788B274E-9A0C-48D0-9110-29CD34182DC6}" dt="2022-12-24T11:17:18.467" v="5391" actId="20577"/>
          <ac:spMkLst>
            <pc:docMk/>
            <pc:sldMk cId="1918055060" sldId="853"/>
            <ac:spMk id="41" creationId="{4FCCCDDF-7A20-82FC-416F-B689322B724D}"/>
          </ac:spMkLst>
        </pc:spChg>
        <pc:spChg chg="add mod">
          <ac:chgData name="Alshihayb, Talal Saleh" userId="7963d262-8874-472d-9935-1faf07e635eb" providerId="ADAL" clId="{788B274E-9A0C-48D0-9110-29CD34182DC6}" dt="2022-12-24T11:39:10.914" v="5834" actId="20577"/>
          <ac:spMkLst>
            <pc:docMk/>
            <pc:sldMk cId="1918055060" sldId="853"/>
            <ac:spMk id="44" creationId="{13EFC171-9873-F108-855C-1E3F9E585C9B}"/>
          </ac:spMkLst>
        </pc:spChg>
        <pc:spChg chg="add mod">
          <ac:chgData name="Alshihayb, Talal Saleh" userId="7963d262-8874-472d-9935-1faf07e635eb" providerId="ADAL" clId="{788B274E-9A0C-48D0-9110-29CD34182DC6}" dt="2022-12-24T11:38:31.132" v="5825"/>
          <ac:spMkLst>
            <pc:docMk/>
            <pc:sldMk cId="1918055060" sldId="853"/>
            <ac:spMk id="50" creationId="{008766C2-C3E3-B888-C32D-90512EC678F0}"/>
          </ac:spMkLst>
        </pc:spChg>
        <pc:spChg chg="add del mod">
          <ac:chgData name="Alshihayb, Talal Saleh" userId="7963d262-8874-472d-9935-1faf07e635eb" providerId="ADAL" clId="{788B274E-9A0C-48D0-9110-29CD34182DC6}" dt="2022-12-24T11:45:33.562" v="5944" actId="478"/>
          <ac:spMkLst>
            <pc:docMk/>
            <pc:sldMk cId="1918055060" sldId="853"/>
            <ac:spMk id="66" creationId="{3C9E16A3-FC72-4BCC-993B-D28FA0E0C8CF}"/>
          </ac:spMkLst>
        </pc:spChg>
        <pc:picChg chg="mod">
          <ac:chgData name="Alshihayb, Talal Saleh" userId="7963d262-8874-472d-9935-1faf07e635eb" providerId="ADAL" clId="{788B274E-9A0C-48D0-9110-29CD34182DC6}" dt="2022-12-24T10:39:57.242" v="5270" actId="1038"/>
          <ac:picMkLst>
            <pc:docMk/>
            <pc:sldMk cId="1918055060" sldId="853"/>
            <ac:picMk id="5" creationId="{4632F16D-8807-EA2D-BF4B-6B84329861E1}"/>
          </ac:picMkLst>
        </pc:picChg>
        <pc:picChg chg="mod">
          <ac:chgData name="Alshihayb, Talal Saleh" userId="7963d262-8874-472d-9935-1faf07e635eb" providerId="ADAL" clId="{788B274E-9A0C-48D0-9110-29CD34182DC6}" dt="2022-12-24T10:39:57.242" v="5270" actId="1038"/>
          <ac:picMkLst>
            <pc:docMk/>
            <pc:sldMk cId="1918055060" sldId="853"/>
            <ac:picMk id="6" creationId="{541B5138-028F-4078-3E0D-483EFC189397}"/>
          </ac:picMkLst>
        </pc:picChg>
        <pc:picChg chg="mod">
          <ac:chgData name="Alshihayb, Talal Saleh" userId="7963d262-8874-472d-9935-1faf07e635eb" providerId="ADAL" clId="{788B274E-9A0C-48D0-9110-29CD34182DC6}" dt="2022-12-24T10:39:57.242" v="5270" actId="1038"/>
          <ac:picMkLst>
            <pc:docMk/>
            <pc:sldMk cId="1918055060" sldId="853"/>
            <ac:picMk id="7" creationId="{8000AE2D-23B0-56A7-0656-4D642CD7137B}"/>
          </ac:picMkLst>
        </pc:picChg>
        <pc:picChg chg="add del mod">
          <ac:chgData name="Alshihayb, Talal Saleh" userId="7963d262-8874-472d-9935-1faf07e635eb" providerId="ADAL" clId="{788B274E-9A0C-48D0-9110-29CD34182DC6}" dt="2022-12-24T10:18:23.783" v="4944" actId="478"/>
          <ac:picMkLst>
            <pc:docMk/>
            <pc:sldMk cId="1918055060" sldId="853"/>
            <ac:picMk id="16" creationId="{3C002D0F-43E1-B326-88ED-73561DF54C8A}"/>
          </ac:picMkLst>
        </pc:picChg>
        <pc:picChg chg="add mod">
          <ac:chgData name="Alshihayb, Talal Saleh" userId="7963d262-8874-472d-9935-1faf07e635eb" providerId="ADAL" clId="{788B274E-9A0C-48D0-9110-29CD34182DC6}" dt="2022-12-24T10:39:57.242" v="5270" actId="1038"/>
          <ac:picMkLst>
            <pc:docMk/>
            <pc:sldMk cId="1918055060" sldId="853"/>
            <ac:picMk id="18" creationId="{3CAA48D6-BF54-84FC-A6AA-A8645F5BEC1E}"/>
          </ac:picMkLst>
        </pc:picChg>
        <pc:cxnChg chg="mod">
          <ac:chgData name="Alshihayb, Talal Saleh" userId="7963d262-8874-472d-9935-1faf07e635eb" providerId="ADAL" clId="{788B274E-9A0C-48D0-9110-29CD34182DC6}" dt="2022-12-24T10:39:57.242" v="5270" actId="1038"/>
          <ac:cxnSpMkLst>
            <pc:docMk/>
            <pc:sldMk cId="1918055060" sldId="853"/>
            <ac:cxnSpMk id="8" creationId="{F8DE77BC-4D89-E3D6-8042-B5FCAA80B730}"/>
          </ac:cxnSpMkLst>
        </pc:cxnChg>
        <pc:cxnChg chg="mod">
          <ac:chgData name="Alshihayb, Talal Saleh" userId="7963d262-8874-472d-9935-1faf07e635eb" providerId="ADAL" clId="{788B274E-9A0C-48D0-9110-29CD34182DC6}" dt="2022-12-24T10:39:57.242" v="5270" actId="1038"/>
          <ac:cxnSpMkLst>
            <pc:docMk/>
            <pc:sldMk cId="1918055060" sldId="853"/>
            <ac:cxnSpMk id="13" creationId="{C4398984-D3FE-BA3E-9DEF-90301835F29D}"/>
          </ac:cxnSpMkLst>
        </pc:cxnChg>
        <pc:cxnChg chg="add mod">
          <ac:chgData name="Alshihayb, Talal Saleh" userId="7963d262-8874-472d-9935-1faf07e635eb" providerId="ADAL" clId="{788B274E-9A0C-48D0-9110-29CD34182DC6}" dt="2022-12-24T10:39:57.242" v="5270" actId="1038"/>
          <ac:cxnSpMkLst>
            <pc:docMk/>
            <pc:sldMk cId="1918055060" sldId="853"/>
            <ac:cxnSpMk id="19" creationId="{E72AFB29-4F62-193D-0DB8-C96ADE0FC1A1}"/>
          </ac:cxnSpMkLst>
        </pc:cxnChg>
        <pc:cxnChg chg="add mod">
          <ac:chgData name="Alshihayb, Talal Saleh" userId="7963d262-8874-472d-9935-1faf07e635eb" providerId="ADAL" clId="{788B274E-9A0C-48D0-9110-29CD34182DC6}" dt="2022-12-24T10:39:57.242" v="5270" actId="1038"/>
          <ac:cxnSpMkLst>
            <pc:docMk/>
            <pc:sldMk cId="1918055060" sldId="853"/>
            <ac:cxnSpMk id="23" creationId="{83A2E2C2-C451-8AED-ADC6-380363B20F7A}"/>
          </ac:cxnSpMkLst>
        </pc:cxnChg>
        <pc:cxnChg chg="del mod">
          <ac:chgData name="Alshihayb, Talal Saleh" userId="7963d262-8874-472d-9935-1faf07e635eb" providerId="ADAL" clId="{788B274E-9A0C-48D0-9110-29CD34182DC6}" dt="2022-12-24T10:15:47.998" v="4884" actId="478"/>
          <ac:cxnSpMkLst>
            <pc:docMk/>
            <pc:sldMk cId="1918055060" sldId="853"/>
            <ac:cxnSpMk id="30" creationId="{D6BEFC0A-3947-E72B-A5B1-E214409014CA}"/>
          </ac:cxnSpMkLst>
        </pc:cxnChg>
        <pc:cxnChg chg="add mod">
          <ac:chgData name="Alshihayb, Talal Saleh" userId="7963d262-8874-472d-9935-1faf07e635eb" providerId="ADAL" clId="{788B274E-9A0C-48D0-9110-29CD34182DC6}" dt="2022-12-24T11:39:10.914" v="5834" actId="20577"/>
          <ac:cxnSpMkLst>
            <pc:docMk/>
            <pc:sldMk cId="1918055060" sldId="853"/>
            <ac:cxnSpMk id="45" creationId="{84C8E5BF-35AD-6EB7-3472-F4FB6DFA1378}"/>
          </ac:cxnSpMkLst>
        </pc:cxnChg>
        <pc:cxnChg chg="add mod">
          <ac:chgData name="Alshihayb, Talal Saleh" userId="7963d262-8874-472d-9935-1faf07e635eb" providerId="ADAL" clId="{788B274E-9A0C-48D0-9110-29CD34182DC6}" dt="2022-12-24T11:33:20.187" v="5739" actId="14100"/>
          <ac:cxnSpMkLst>
            <pc:docMk/>
            <pc:sldMk cId="1918055060" sldId="853"/>
            <ac:cxnSpMk id="51" creationId="{43B7AFFA-565F-D085-6DAE-D4963961D78E}"/>
          </ac:cxnSpMkLst>
        </pc:cxnChg>
      </pc:sldChg>
      <pc:sldChg chg="add del modAnim">
        <pc:chgData name="Alshihayb, Talal Saleh" userId="7963d262-8874-472d-9935-1faf07e635eb" providerId="ADAL" clId="{788B274E-9A0C-48D0-9110-29CD34182DC6}" dt="2022-12-24T10:23:34.212" v="4991" actId="47"/>
        <pc:sldMkLst>
          <pc:docMk/>
          <pc:sldMk cId="1927050388" sldId="854"/>
        </pc:sldMkLst>
      </pc:sldChg>
      <pc:sldChg chg="modSp add modAnim">
        <pc:chgData name="Alshihayb, Talal Saleh" userId="7963d262-8874-472d-9935-1faf07e635eb" providerId="ADAL" clId="{788B274E-9A0C-48D0-9110-29CD34182DC6}" dt="2022-12-24T11:38:56.114" v="5829" actId="20577"/>
        <pc:sldMkLst>
          <pc:docMk/>
          <pc:sldMk cId="2579383947" sldId="854"/>
        </pc:sldMkLst>
        <pc:spChg chg="mod">
          <ac:chgData name="Alshihayb, Talal Saleh" userId="7963d262-8874-472d-9935-1faf07e635eb" providerId="ADAL" clId="{788B274E-9A0C-48D0-9110-29CD34182DC6}" dt="2022-12-24T11:38:56.114" v="5829" actId="20577"/>
          <ac:spMkLst>
            <pc:docMk/>
            <pc:sldMk cId="2579383947" sldId="854"/>
            <ac:spMk id="28" creationId="{19B35D9E-5DD6-4FA7-CE0E-31488D0D699C}"/>
          </ac:spMkLst>
        </pc:spChg>
        <pc:spChg chg="mod">
          <ac:chgData name="Alshihayb, Talal Saleh" userId="7963d262-8874-472d-9935-1faf07e635eb" providerId="ADAL" clId="{788B274E-9A0C-48D0-9110-29CD34182DC6}" dt="2022-12-24T11:19:04.749" v="5422" actId="20577"/>
          <ac:spMkLst>
            <pc:docMk/>
            <pc:sldMk cId="2579383947" sldId="854"/>
            <ac:spMk id="35" creationId="{60B4E8D6-1201-2FA5-0B12-95846A75DA16}"/>
          </ac:spMkLst>
        </pc:spChg>
        <pc:cxnChg chg="mod">
          <ac:chgData name="Alshihayb, Talal Saleh" userId="7963d262-8874-472d-9935-1faf07e635eb" providerId="ADAL" clId="{788B274E-9A0C-48D0-9110-29CD34182DC6}" dt="2022-12-24T11:38:56.114" v="5829" actId="20577"/>
          <ac:cxnSpMkLst>
            <pc:docMk/>
            <pc:sldMk cId="2579383947" sldId="854"/>
            <ac:cxnSpMk id="30" creationId="{D6BEFC0A-3947-E72B-A5B1-E214409014CA}"/>
          </ac:cxnSpMkLst>
        </pc:cxnChg>
      </pc:sldChg>
      <pc:sldChg chg="addSp delSp modSp new mod modAnim">
        <pc:chgData name="Alshihayb, Talal Saleh" userId="7963d262-8874-472d-9935-1faf07e635eb" providerId="ADAL" clId="{788B274E-9A0C-48D0-9110-29CD34182DC6}" dt="2022-12-24T11:54:19.768" v="6238"/>
        <pc:sldMkLst>
          <pc:docMk/>
          <pc:sldMk cId="3315107012" sldId="855"/>
        </pc:sldMkLst>
        <pc:spChg chg="mod">
          <ac:chgData name="Alshihayb, Talal Saleh" userId="7963d262-8874-472d-9935-1faf07e635eb" providerId="ADAL" clId="{788B274E-9A0C-48D0-9110-29CD34182DC6}" dt="2022-12-24T11:22:13.028" v="5477"/>
          <ac:spMkLst>
            <pc:docMk/>
            <pc:sldMk cId="3315107012" sldId="855"/>
            <ac:spMk id="2" creationId="{3C159EFB-4886-6338-3C00-4D519B9A230A}"/>
          </ac:spMkLst>
        </pc:spChg>
        <pc:spChg chg="del">
          <ac:chgData name="Alshihayb, Talal Saleh" userId="7963d262-8874-472d-9935-1faf07e635eb" providerId="ADAL" clId="{788B274E-9A0C-48D0-9110-29CD34182DC6}" dt="2022-12-24T11:22:00.256" v="5473" actId="478"/>
          <ac:spMkLst>
            <pc:docMk/>
            <pc:sldMk cId="3315107012" sldId="855"/>
            <ac:spMk id="3" creationId="{7F0F2715-3101-64A6-0C48-55BED95DBFBB}"/>
          </ac:spMkLst>
        </pc:spChg>
        <pc:spChg chg="add mod">
          <ac:chgData name="Alshihayb, Talal Saleh" userId="7963d262-8874-472d-9935-1faf07e635eb" providerId="ADAL" clId="{788B274E-9A0C-48D0-9110-29CD34182DC6}" dt="2022-12-24T11:21:30.200" v="5461" actId="404"/>
          <ac:spMkLst>
            <pc:docMk/>
            <pc:sldMk cId="3315107012" sldId="855"/>
            <ac:spMk id="9" creationId="{01C5E90D-8532-8EA1-588A-6AC2B828B319}"/>
          </ac:spMkLst>
        </pc:spChg>
        <pc:spChg chg="add mod">
          <ac:chgData name="Alshihayb, Talal Saleh" userId="7963d262-8874-472d-9935-1faf07e635eb" providerId="ADAL" clId="{788B274E-9A0C-48D0-9110-29CD34182DC6}" dt="2022-12-24T11:21:20.339" v="5457" actId="404"/>
          <ac:spMkLst>
            <pc:docMk/>
            <pc:sldMk cId="3315107012" sldId="855"/>
            <ac:spMk id="10" creationId="{4E317141-156E-8B24-C2A9-750515DAE5A0}"/>
          </ac:spMkLst>
        </pc:spChg>
        <pc:spChg chg="add mod">
          <ac:chgData name="Alshihayb, Talal Saleh" userId="7963d262-8874-472d-9935-1faf07e635eb" providerId="ADAL" clId="{788B274E-9A0C-48D0-9110-29CD34182DC6}" dt="2022-12-24T11:21:25.168" v="5459" actId="404"/>
          <ac:spMkLst>
            <pc:docMk/>
            <pc:sldMk cId="3315107012" sldId="855"/>
            <ac:spMk id="14" creationId="{511CECA0-BA13-86B0-4A16-EAD451BF02D3}"/>
          </ac:spMkLst>
        </pc:spChg>
        <pc:spChg chg="add mod">
          <ac:chgData name="Alshihayb, Talal Saleh" userId="7963d262-8874-472d-9935-1faf07e635eb" providerId="ADAL" clId="{788B274E-9A0C-48D0-9110-29CD34182DC6}" dt="2022-12-24T11:21:36.756" v="5463" actId="404"/>
          <ac:spMkLst>
            <pc:docMk/>
            <pc:sldMk cId="3315107012" sldId="855"/>
            <ac:spMk id="15" creationId="{8749738C-768F-DAC2-31D0-BCC1180E8C59}"/>
          </ac:spMkLst>
        </pc:spChg>
        <pc:spChg chg="add mod">
          <ac:chgData name="Alshihayb, Talal Saleh" userId="7963d262-8874-472d-9935-1faf07e635eb" providerId="ADAL" clId="{788B274E-9A0C-48D0-9110-29CD34182DC6}" dt="2022-12-24T11:38:51.988" v="5828" actId="20577"/>
          <ac:spMkLst>
            <pc:docMk/>
            <pc:sldMk cId="3315107012" sldId="855"/>
            <ac:spMk id="16" creationId="{A0804498-AC77-0DEF-B520-3A0ACEC26C3A}"/>
          </ac:spMkLst>
        </pc:spChg>
        <pc:spChg chg="add mod">
          <ac:chgData name="Alshihayb, Talal Saleh" userId="7963d262-8874-472d-9935-1faf07e635eb" providerId="ADAL" clId="{788B274E-9A0C-48D0-9110-29CD34182DC6}" dt="2022-12-24T11:38:46.515" v="5827"/>
          <ac:spMkLst>
            <pc:docMk/>
            <pc:sldMk cId="3315107012" sldId="855"/>
            <ac:spMk id="18" creationId="{6A1CF22A-C39A-2E60-8202-6FBA0142440D}"/>
          </ac:spMkLst>
        </pc:spChg>
        <pc:spChg chg="add del">
          <ac:chgData name="Alshihayb, Talal Saleh" userId="7963d262-8874-472d-9935-1faf07e635eb" providerId="ADAL" clId="{788B274E-9A0C-48D0-9110-29CD34182DC6}" dt="2022-12-24T11:22:11.848" v="5476" actId="22"/>
          <ac:spMkLst>
            <pc:docMk/>
            <pc:sldMk cId="3315107012" sldId="855"/>
            <ac:spMk id="23" creationId="{8431EB18-548B-819E-E39B-E3C651E5B0CD}"/>
          </ac:spMkLst>
        </pc:spChg>
        <pc:spChg chg="add mod">
          <ac:chgData name="Alshihayb, Talal Saleh" userId="7963d262-8874-472d-9935-1faf07e635eb" providerId="ADAL" clId="{788B274E-9A0C-48D0-9110-29CD34182DC6}" dt="2022-12-24T11:23:47.297" v="5501" actId="1076"/>
          <ac:spMkLst>
            <pc:docMk/>
            <pc:sldMk cId="3315107012" sldId="855"/>
            <ac:spMk id="26" creationId="{E5C4C2E4-D5D0-8E9C-5FE2-68A7DC6FFB13}"/>
          </ac:spMkLst>
        </pc:spChg>
        <pc:spChg chg="add mod">
          <ac:chgData name="Alshihayb, Talal Saleh" userId="7963d262-8874-472d-9935-1faf07e635eb" providerId="ADAL" clId="{788B274E-9A0C-48D0-9110-29CD34182DC6}" dt="2022-12-24T11:24:39.734" v="5505" actId="1076"/>
          <ac:spMkLst>
            <pc:docMk/>
            <pc:sldMk cId="3315107012" sldId="855"/>
            <ac:spMk id="27" creationId="{3184B9F0-0F91-F3C7-154F-3DE37E1351F1}"/>
          </ac:spMkLst>
        </pc:spChg>
        <pc:spChg chg="add mod">
          <ac:chgData name="Alshihayb, Talal Saleh" userId="7963d262-8874-472d-9935-1faf07e635eb" providerId="ADAL" clId="{788B274E-9A0C-48D0-9110-29CD34182DC6}" dt="2022-12-24T11:30:07.706" v="5685" actId="1037"/>
          <ac:spMkLst>
            <pc:docMk/>
            <pc:sldMk cId="3315107012" sldId="855"/>
            <ac:spMk id="35" creationId="{4BB49E20-A036-467D-5A68-6CDB6C08C38D}"/>
          </ac:spMkLst>
        </pc:spChg>
        <pc:spChg chg="add mod">
          <ac:chgData name="Alshihayb, Talal Saleh" userId="7963d262-8874-472d-9935-1faf07e635eb" providerId="ADAL" clId="{788B274E-9A0C-48D0-9110-29CD34182DC6}" dt="2022-12-24T11:30:18.069" v="5699" actId="1037"/>
          <ac:spMkLst>
            <pc:docMk/>
            <pc:sldMk cId="3315107012" sldId="855"/>
            <ac:spMk id="38" creationId="{95BCE361-B36F-6E87-8E68-06DA2B7264C8}"/>
          </ac:spMkLst>
        </pc:spChg>
        <pc:spChg chg="add mod">
          <ac:chgData name="Alshihayb, Talal Saleh" userId="7963d262-8874-472d-9935-1faf07e635eb" providerId="ADAL" clId="{788B274E-9A0C-48D0-9110-29CD34182DC6}" dt="2022-12-24T11:41:07.541" v="5842" actId="1076"/>
          <ac:spMkLst>
            <pc:docMk/>
            <pc:sldMk cId="3315107012" sldId="855"/>
            <ac:spMk id="39" creationId="{AFD6E26A-1A79-6716-4268-DE86C38642FB}"/>
          </ac:spMkLst>
        </pc:spChg>
        <pc:spChg chg="add mod">
          <ac:chgData name="Alshihayb, Talal Saleh" userId="7963d262-8874-472d-9935-1faf07e635eb" providerId="ADAL" clId="{788B274E-9A0C-48D0-9110-29CD34182DC6}" dt="2022-12-24T11:41:35.699" v="5845" actId="1076"/>
          <ac:spMkLst>
            <pc:docMk/>
            <pc:sldMk cId="3315107012" sldId="855"/>
            <ac:spMk id="40" creationId="{D1E937D7-F9F0-B4E0-14F7-CEE1FC9DA77B}"/>
          </ac:spMkLst>
        </pc:spChg>
        <pc:grpChg chg="add mod">
          <ac:chgData name="Alshihayb, Talal Saleh" userId="7963d262-8874-472d-9935-1faf07e635eb" providerId="ADAL" clId="{788B274E-9A0C-48D0-9110-29CD34182DC6}" dt="2022-12-24T11:26:17.873" v="5544" actId="1076"/>
          <ac:grpSpMkLst>
            <pc:docMk/>
            <pc:sldMk cId="3315107012" sldId="855"/>
            <ac:grpSpMk id="20" creationId="{A100D2F6-84D2-3C6C-A2C7-B4C840FED946}"/>
          </ac:grpSpMkLst>
        </pc:grpChg>
        <pc:picChg chg="add mod">
          <ac:chgData name="Alshihayb, Talal Saleh" userId="7963d262-8874-472d-9935-1faf07e635eb" providerId="ADAL" clId="{788B274E-9A0C-48D0-9110-29CD34182DC6}" dt="2022-12-24T11:20:57.885" v="5431" actId="164"/>
          <ac:picMkLst>
            <pc:docMk/>
            <pc:sldMk cId="3315107012" sldId="855"/>
            <ac:picMk id="4" creationId="{60410BC4-01FE-FE71-7E4A-C6CC16F061E4}"/>
          </ac:picMkLst>
        </pc:picChg>
        <pc:picChg chg="add mod">
          <ac:chgData name="Alshihayb, Talal Saleh" userId="7963d262-8874-472d-9935-1faf07e635eb" providerId="ADAL" clId="{788B274E-9A0C-48D0-9110-29CD34182DC6}" dt="2022-12-24T11:20:57.885" v="5431" actId="164"/>
          <ac:picMkLst>
            <pc:docMk/>
            <pc:sldMk cId="3315107012" sldId="855"/>
            <ac:picMk id="5" creationId="{F895F907-A03E-3B9D-CB77-5B63793BDA63}"/>
          </ac:picMkLst>
        </pc:picChg>
        <pc:picChg chg="add mod">
          <ac:chgData name="Alshihayb, Talal Saleh" userId="7963d262-8874-472d-9935-1faf07e635eb" providerId="ADAL" clId="{788B274E-9A0C-48D0-9110-29CD34182DC6}" dt="2022-12-24T11:25:48.762" v="5533" actId="1076"/>
          <ac:picMkLst>
            <pc:docMk/>
            <pc:sldMk cId="3315107012" sldId="855"/>
            <ac:picMk id="6" creationId="{1B064ED3-2CB6-AF75-9D8E-D3B8ACFB2F84}"/>
          </ac:picMkLst>
        </pc:picChg>
        <pc:picChg chg="add mod">
          <ac:chgData name="Alshihayb, Talal Saleh" userId="7963d262-8874-472d-9935-1faf07e635eb" providerId="ADAL" clId="{788B274E-9A0C-48D0-9110-29CD34182DC6}" dt="2022-12-24T11:20:57.885" v="5431" actId="164"/>
          <ac:picMkLst>
            <pc:docMk/>
            <pc:sldMk cId="3315107012" sldId="855"/>
            <ac:picMk id="11" creationId="{F6CB05C1-076B-CB2A-E585-77798742465D}"/>
          </ac:picMkLst>
        </pc:picChg>
        <pc:picChg chg="add mod modCrop">
          <ac:chgData name="Alshihayb, Talal Saleh" userId="7963d262-8874-472d-9935-1faf07e635eb" providerId="ADAL" clId="{788B274E-9A0C-48D0-9110-29CD34182DC6}" dt="2022-12-24T11:23:36.702" v="5499" actId="1076"/>
          <ac:picMkLst>
            <pc:docMk/>
            <pc:sldMk cId="3315107012" sldId="855"/>
            <ac:picMk id="25" creationId="{15CA78E6-F8A7-A9CD-A71E-09FCD605FDF5}"/>
          </ac:picMkLst>
        </pc:picChg>
        <pc:picChg chg="add mod modCrop">
          <ac:chgData name="Alshihayb, Talal Saleh" userId="7963d262-8874-472d-9935-1faf07e635eb" providerId="ADAL" clId="{788B274E-9A0C-48D0-9110-29CD34182DC6}" dt="2022-12-24T11:30:03.977" v="5674" actId="1037"/>
          <ac:picMkLst>
            <pc:docMk/>
            <pc:sldMk cId="3315107012" sldId="855"/>
            <ac:picMk id="29" creationId="{37062BB8-F7DE-DE1D-6EB2-66F7B2E28C38}"/>
          </ac:picMkLst>
        </pc:picChg>
        <pc:picChg chg="add mod modCrop">
          <ac:chgData name="Alshihayb, Talal Saleh" userId="7963d262-8874-472d-9935-1faf07e635eb" providerId="ADAL" clId="{788B274E-9A0C-48D0-9110-29CD34182DC6}" dt="2022-12-24T11:30:10.955" v="5695" actId="1035"/>
          <ac:picMkLst>
            <pc:docMk/>
            <pc:sldMk cId="3315107012" sldId="855"/>
            <ac:picMk id="37" creationId="{0891FBD8-9130-E021-1202-552B7D4FCC37}"/>
          </ac:picMkLst>
        </pc:picChg>
        <pc:picChg chg="add mod">
          <ac:chgData name="Alshihayb, Talal Saleh" userId="7963d262-8874-472d-9935-1faf07e635eb" providerId="ADAL" clId="{788B274E-9A0C-48D0-9110-29CD34182DC6}" dt="2022-12-24T11:54:19.768" v="6238"/>
          <ac:picMkLst>
            <pc:docMk/>
            <pc:sldMk cId="3315107012" sldId="855"/>
            <ac:picMk id="46" creationId="{F0D79F16-A7EC-3724-AE08-59F71BB54884}"/>
          </ac:picMkLst>
        </pc:picChg>
        <pc:cxnChg chg="add mod">
          <ac:chgData name="Alshihayb, Talal Saleh" userId="7963d262-8874-472d-9935-1faf07e635eb" providerId="ADAL" clId="{788B274E-9A0C-48D0-9110-29CD34182DC6}" dt="2022-12-24T11:20:57.885" v="5431" actId="164"/>
          <ac:cxnSpMkLst>
            <pc:docMk/>
            <pc:sldMk cId="3315107012" sldId="855"/>
            <ac:cxnSpMk id="7" creationId="{5FA061B3-87AC-946F-12B9-99D1C84A6EDD}"/>
          </ac:cxnSpMkLst>
        </pc:cxnChg>
        <pc:cxnChg chg="add mod">
          <ac:chgData name="Alshihayb, Talal Saleh" userId="7963d262-8874-472d-9935-1faf07e635eb" providerId="ADAL" clId="{788B274E-9A0C-48D0-9110-29CD34182DC6}" dt="2022-12-24T11:25:48.762" v="5533" actId="1076"/>
          <ac:cxnSpMkLst>
            <pc:docMk/>
            <pc:sldMk cId="3315107012" sldId="855"/>
            <ac:cxnSpMk id="8" creationId="{51E4B74F-86A2-00B8-4A3D-9CC9BC291EFD}"/>
          </ac:cxnSpMkLst>
        </pc:cxnChg>
        <pc:cxnChg chg="add mod">
          <ac:chgData name="Alshihayb, Talal Saleh" userId="7963d262-8874-472d-9935-1faf07e635eb" providerId="ADAL" clId="{788B274E-9A0C-48D0-9110-29CD34182DC6}" dt="2022-12-24T11:20:57.885" v="5431" actId="164"/>
          <ac:cxnSpMkLst>
            <pc:docMk/>
            <pc:sldMk cId="3315107012" sldId="855"/>
            <ac:cxnSpMk id="12" creationId="{7F5C0E19-6778-B27D-3232-F81D6B7B000B}"/>
          </ac:cxnSpMkLst>
        </pc:cxnChg>
        <pc:cxnChg chg="add mod">
          <ac:chgData name="Alshihayb, Talal Saleh" userId="7963d262-8874-472d-9935-1faf07e635eb" providerId="ADAL" clId="{788B274E-9A0C-48D0-9110-29CD34182DC6}" dt="2022-12-24T11:20:57.885" v="5431" actId="164"/>
          <ac:cxnSpMkLst>
            <pc:docMk/>
            <pc:sldMk cId="3315107012" sldId="855"/>
            <ac:cxnSpMk id="13" creationId="{FB2DB1F7-D886-0760-1074-7EEA9511E1AC}"/>
          </ac:cxnSpMkLst>
        </pc:cxnChg>
        <pc:cxnChg chg="add mod">
          <ac:chgData name="Alshihayb, Talal Saleh" userId="7963d262-8874-472d-9935-1faf07e635eb" providerId="ADAL" clId="{788B274E-9A0C-48D0-9110-29CD34182DC6}" dt="2022-12-24T11:38:51.988" v="5828" actId="20577"/>
          <ac:cxnSpMkLst>
            <pc:docMk/>
            <pc:sldMk cId="3315107012" sldId="855"/>
            <ac:cxnSpMk id="17" creationId="{6C010FC4-9AF3-FF1E-7BD1-D3DF1E261A1D}"/>
          </ac:cxnSpMkLst>
        </pc:cxnChg>
        <pc:cxnChg chg="add mod">
          <ac:chgData name="Alshihayb, Talal Saleh" userId="7963d262-8874-472d-9935-1faf07e635eb" providerId="ADAL" clId="{788B274E-9A0C-48D0-9110-29CD34182DC6}" dt="2022-12-24T11:33:41.071" v="5743" actId="14100"/>
          <ac:cxnSpMkLst>
            <pc:docMk/>
            <pc:sldMk cId="3315107012" sldId="855"/>
            <ac:cxnSpMk id="19" creationId="{188322EF-CEF1-9536-5A09-E3EF429F9795}"/>
          </ac:cxnSpMkLst>
        </pc:cxnChg>
      </pc:sldChg>
      <pc:sldChg chg="addSp delSp modSp add mod modAnim">
        <pc:chgData name="Alshihayb, Talal Saleh" userId="7963d262-8874-472d-9935-1faf07e635eb" providerId="ADAL" clId="{788B274E-9A0C-48D0-9110-29CD34182DC6}" dt="2022-12-24T11:55:45.224" v="6243" actId="478"/>
        <pc:sldMkLst>
          <pc:docMk/>
          <pc:sldMk cId="2859260340" sldId="856"/>
        </pc:sldMkLst>
        <pc:spChg chg="mod">
          <ac:chgData name="Alshihayb, Talal Saleh" userId="7963d262-8874-472d-9935-1faf07e635eb" providerId="ADAL" clId="{788B274E-9A0C-48D0-9110-29CD34182DC6}" dt="2022-12-24T11:45:58.236" v="5948" actId="1076"/>
          <ac:spMkLst>
            <pc:docMk/>
            <pc:sldMk cId="2859260340" sldId="856"/>
            <ac:spMk id="66" creationId="{3C9E16A3-FC72-4BCC-993B-D28FA0E0C8CF}"/>
          </ac:spMkLst>
        </pc:spChg>
        <pc:picChg chg="add del mod">
          <ac:chgData name="Alshihayb, Talal Saleh" userId="7963d262-8874-472d-9935-1faf07e635eb" providerId="ADAL" clId="{788B274E-9A0C-48D0-9110-29CD34182DC6}" dt="2022-12-24T11:55:45.224" v="6243" actId="478"/>
          <ac:picMkLst>
            <pc:docMk/>
            <pc:sldMk cId="2859260340" sldId="856"/>
            <ac:picMk id="16" creationId="{51D96F58-EC3B-0308-6E4C-0CE86712458E}"/>
          </ac:picMkLst>
        </pc:picChg>
        <pc:cxnChg chg="add mod">
          <ac:chgData name="Alshihayb, Talal Saleh" userId="7963d262-8874-472d-9935-1faf07e635eb" providerId="ADAL" clId="{788B274E-9A0C-48D0-9110-29CD34182DC6}" dt="2022-12-24T11:46:49.822" v="5957" actId="208"/>
          <ac:cxnSpMkLst>
            <pc:docMk/>
            <pc:sldMk cId="2859260340" sldId="856"/>
            <ac:cxnSpMk id="9" creationId="{33C4A979-E2AA-00A0-D1C9-DAC28C289C09}"/>
          </ac:cxnSpMkLst>
        </pc:cxnChg>
        <pc:cxnChg chg="add mod">
          <ac:chgData name="Alshihayb, Talal Saleh" userId="7963d262-8874-472d-9935-1faf07e635eb" providerId="ADAL" clId="{788B274E-9A0C-48D0-9110-29CD34182DC6}" dt="2022-12-24T11:46:56.833" v="5959" actId="1582"/>
          <ac:cxnSpMkLst>
            <pc:docMk/>
            <pc:sldMk cId="2859260340" sldId="856"/>
            <ac:cxnSpMk id="10" creationId="{44595A31-BC3C-91CA-F513-47F7D1E5E09F}"/>
          </ac:cxnSpMkLst>
        </pc:cxnChg>
      </pc:sldChg>
      <pc:sldChg chg="addSp modSp add mod modAnim">
        <pc:chgData name="Alshihayb, Talal Saleh" userId="7963d262-8874-472d-9935-1faf07e635eb" providerId="ADAL" clId="{788B274E-9A0C-48D0-9110-29CD34182DC6}" dt="2022-12-24T11:55:14.268" v="6241"/>
        <pc:sldMkLst>
          <pc:docMk/>
          <pc:sldMk cId="2847771558" sldId="857"/>
        </pc:sldMkLst>
        <pc:spChg chg="add mod">
          <ac:chgData name="Alshihayb, Talal Saleh" userId="7963d262-8874-472d-9935-1faf07e635eb" providerId="ADAL" clId="{788B274E-9A0C-48D0-9110-29CD34182DC6}" dt="2022-12-24T11:47:33.946" v="5972" actId="1076"/>
          <ac:spMkLst>
            <pc:docMk/>
            <pc:sldMk cId="2847771558" sldId="857"/>
            <ac:spMk id="3" creationId="{6E6EC3A3-BDFA-DE9F-031E-ECE1C048077E}"/>
          </ac:spMkLst>
        </pc:spChg>
        <pc:picChg chg="add mod">
          <ac:chgData name="Alshihayb, Talal Saleh" userId="7963d262-8874-472d-9935-1faf07e635eb" providerId="ADAL" clId="{788B274E-9A0C-48D0-9110-29CD34182DC6}" dt="2022-12-24T11:55:14.268" v="6241"/>
          <ac:picMkLst>
            <pc:docMk/>
            <pc:sldMk cId="2847771558" sldId="857"/>
            <ac:picMk id="41" creationId="{8F8D17BB-FF85-DB9B-2CDC-E5968E65740A}"/>
          </ac:picMkLst>
        </pc:picChg>
        <pc:cxnChg chg="add mod">
          <ac:chgData name="Alshihayb, Talal Saleh" userId="7963d262-8874-472d-9935-1faf07e635eb" providerId="ADAL" clId="{788B274E-9A0C-48D0-9110-29CD34182DC6}" dt="2022-12-24T11:47:44.503" v="5975" actId="14100"/>
          <ac:cxnSpMkLst>
            <pc:docMk/>
            <pc:sldMk cId="2847771558" sldId="857"/>
            <ac:cxnSpMk id="21" creationId="{A7445381-1AE4-0012-B879-8C5EACA16042}"/>
          </ac:cxnSpMkLst>
        </pc:cxnChg>
        <pc:cxnChg chg="add mod">
          <ac:chgData name="Alshihayb, Talal Saleh" userId="7963d262-8874-472d-9935-1faf07e635eb" providerId="ADAL" clId="{788B274E-9A0C-48D0-9110-29CD34182DC6}" dt="2022-12-24T11:47:56.827" v="5979" actId="14100"/>
          <ac:cxnSpMkLst>
            <pc:docMk/>
            <pc:sldMk cId="2847771558" sldId="857"/>
            <ac:cxnSpMk id="28" creationId="{B6167FA8-0026-16DC-AB76-EB69E15A6F5C}"/>
          </ac:cxnSpMkLst>
        </pc:cxnChg>
        <pc:cxnChg chg="add mod">
          <ac:chgData name="Alshihayb, Talal Saleh" userId="7963d262-8874-472d-9935-1faf07e635eb" providerId="ADAL" clId="{788B274E-9A0C-48D0-9110-29CD34182DC6}" dt="2022-12-24T11:48:04.939" v="5982" actId="14100"/>
          <ac:cxnSpMkLst>
            <pc:docMk/>
            <pc:sldMk cId="2847771558" sldId="857"/>
            <ac:cxnSpMk id="33" creationId="{49231695-1935-D1D8-8EBE-DCA731ECD709}"/>
          </ac:cxnSpMkLst>
        </pc:cxnChg>
      </pc:sldChg>
      <pc:sldChg chg="addSp delSp modSp add mod ord">
        <pc:chgData name="Alshihayb, Talal Saleh" userId="7963d262-8874-472d-9935-1faf07e635eb" providerId="ADAL" clId="{788B274E-9A0C-48D0-9110-29CD34182DC6}" dt="2022-12-24T12:13:49.594" v="6303"/>
        <pc:sldMkLst>
          <pc:docMk/>
          <pc:sldMk cId="2622604418" sldId="858"/>
        </pc:sldMkLst>
        <pc:spChg chg="mod">
          <ac:chgData name="Alshihayb, Talal Saleh" userId="7963d262-8874-472d-9935-1faf07e635eb" providerId="ADAL" clId="{788B274E-9A0C-48D0-9110-29CD34182DC6}" dt="2022-12-24T11:48:20.499" v="5988" actId="20577"/>
          <ac:spMkLst>
            <pc:docMk/>
            <pc:sldMk cId="2622604418" sldId="858"/>
            <ac:spMk id="3" creationId="{6E6EC3A3-BDFA-DE9F-031E-ECE1C048077E}"/>
          </ac:spMkLst>
        </pc:spChg>
        <pc:spChg chg="add del mod">
          <ac:chgData name="Alshihayb, Talal Saleh" userId="7963d262-8874-472d-9935-1faf07e635eb" providerId="ADAL" clId="{788B274E-9A0C-48D0-9110-29CD34182DC6}" dt="2022-12-24T11:48:55.138" v="5997" actId="14100"/>
          <ac:spMkLst>
            <pc:docMk/>
            <pc:sldMk cId="2622604418" sldId="858"/>
            <ac:spMk id="27" creationId="{3184B9F0-0F91-F3C7-154F-3DE37E1351F1}"/>
          </ac:spMkLst>
        </pc:spChg>
        <pc:spChg chg="add del mod">
          <ac:chgData name="Alshihayb, Talal Saleh" userId="7963d262-8874-472d-9935-1faf07e635eb" providerId="ADAL" clId="{788B274E-9A0C-48D0-9110-29CD34182DC6}" dt="2022-12-24T11:48:59.341" v="5999"/>
          <ac:spMkLst>
            <pc:docMk/>
            <pc:sldMk cId="2622604418" sldId="858"/>
            <ac:spMk id="30" creationId="{D99BCCBB-56B2-D5EE-EE37-411C20AF95AF}"/>
          </ac:spMkLst>
        </pc:spChg>
        <pc:spChg chg="mod">
          <ac:chgData name="Alshihayb, Talal Saleh" userId="7963d262-8874-472d-9935-1faf07e635eb" providerId="ADAL" clId="{788B274E-9A0C-48D0-9110-29CD34182DC6}" dt="2022-12-24T11:49:09.836" v="6002" actId="14100"/>
          <ac:spMkLst>
            <pc:docMk/>
            <pc:sldMk cId="2622604418" sldId="858"/>
            <ac:spMk id="39" creationId="{AFD6E26A-1A79-6716-4268-DE86C38642FB}"/>
          </ac:spMkLst>
        </pc:spChg>
        <pc:spChg chg="mod">
          <ac:chgData name="Alshihayb, Talal Saleh" userId="7963d262-8874-472d-9935-1faf07e635eb" providerId="ADAL" clId="{788B274E-9A0C-48D0-9110-29CD34182DC6}" dt="2022-12-24T11:49:22.911" v="6006" actId="14100"/>
          <ac:spMkLst>
            <pc:docMk/>
            <pc:sldMk cId="2622604418" sldId="858"/>
            <ac:spMk id="40" creationId="{D1E937D7-F9F0-B4E0-14F7-CEE1FC9DA77B}"/>
          </ac:spMkLst>
        </pc:spChg>
        <pc:picChg chg="add mod">
          <ac:chgData name="Alshihayb, Talal Saleh" userId="7963d262-8874-472d-9935-1faf07e635eb" providerId="ADAL" clId="{788B274E-9A0C-48D0-9110-29CD34182DC6}" dt="2022-12-24T11:55:11.990" v="6240"/>
          <ac:picMkLst>
            <pc:docMk/>
            <pc:sldMk cId="2622604418" sldId="858"/>
            <ac:picMk id="31" creationId="{8D0B3044-ECFF-4CDC-69FD-B0E44FE757BB}"/>
          </ac:picMkLst>
        </pc:picChg>
        <pc:cxnChg chg="mod">
          <ac:chgData name="Alshihayb, Talal Saleh" userId="7963d262-8874-472d-9935-1faf07e635eb" providerId="ADAL" clId="{788B274E-9A0C-48D0-9110-29CD34182DC6}" dt="2022-12-24T11:48:32.153" v="5989" actId="14100"/>
          <ac:cxnSpMkLst>
            <pc:docMk/>
            <pc:sldMk cId="2622604418" sldId="858"/>
            <ac:cxnSpMk id="21" creationId="{A7445381-1AE4-0012-B879-8C5EACA16042}"/>
          </ac:cxnSpMkLst>
        </pc:cxnChg>
        <pc:cxnChg chg="mod">
          <ac:chgData name="Alshihayb, Talal Saleh" userId="7963d262-8874-472d-9935-1faf07e635eb" providerId="ADAL" clId="{788B274E-9A0C-48D0-9110-29CD34182DC6}" dt="2022-12-24T11:48:36.303" v="5990" actId="14100"/>
          <ac:cxnSpMkLst>
            <pc:docMk/>
            <pc:sldMk cId="2622604418" sldId="858"/>
            <ac:cxnSpMk id="28" creationId="{B6167FA8-0026-16DC-AB76-EB69E15A6F5C}"/>
          </ac:cxnSpMkLst>
        </pc:cxnChg>
        <pc:cxnChg chg="mod">
          <ac:chgData name="Alshihayb, Talal Saleh" userId="7963d262-8874-472d-9935-1faf07e635eb" providerId="ADAL" clId="{788B274E-9A0C-48D0-9110-29CD34182DC6}" dt="2022-12-24T11:48:40.653" v="5991" actId="14100"/>
          <ac:cxnSpMkLst>
            <pc:docMk/>
            <pc:sldMk cId="2622604418" sldId="858"/>
            <ac:cxnSpMk id="33" creationId="{49231695-1935-D1D8-8EBE-DCA731ECD709}"/>
          </ac:cxnSpMkLst>
        </pc:cxnChg>
      </pc:sldChg>
      <pc:sldChg chg="addSp delSp modSp new mod">
        <pc:chgData name="Alshihayb, Talal Saleh" userId="7963d262-8874-472d-9935-1faf07e635eb" providerId="ADAL" clId="{788B274E-9A0C-48D0-9110-29CD34182DC6}" dt="2022-12-24T11:54:21.264" v="6239"/>
        <pc:sldMkLst>
          <pc:docMk/>
          <pc:sldMk cId="723676490" sldId="859"/>
        </pc:sldMkLst>
        <pc:spChg chg="mod">
          <ac:chgData name="Alshihayb, Talal Saleh" userId="7963d262-8874-472d-9935-1faf07e635eb" providerId="ADAL" clId="{788B274E-9A0C-48D0-9110-29CD34182DC6}" dt="2022-12-24T11:53:53.804" v="6235" actId="1076"/>
          <ac:spMkLst>
            <pc:docMk/>
            <pc:sldMk cId="723676490" sldId="859"/>
            <ac:spMk id="2" creationId="{35A4B086-FFDB-A72C-D972-C9E9E2A26511}"/>
          </ac:spMkLst>
        </pc:spChg>
        <pc:spChg chg="del">
          <ac:chgData name="Alshihayb, Talal Saleh" userId="7963d262-8874-472d-9935-1faf07e635eb" providerId="ADAL" clId="{788B274E-9A0C-48D0-9110-29CD34182DC6}" dt="2022-12-24T11:51:36.526" v="6046" actId="478"/>
          <ac:spMkLst>
            <pc:docMk/>
            <pc:sldMk cId="723676490" sldId="859"/>
            <ac:spMk id="3" creationId="{C7C3E2BF-0F0D-3816-EF84-CA3277BF4AD5}"/>
          </ac:spMkLst>
        </pc:spChg>
        <pc:spChg chg="add mod">
          <ac:chgData name="Alshihayb, Talal Saleh" userId="7963d262-8874-472d-9935-1faf07e635eb" providerId="ADAL" clId="{788B274E-9A0C-48D0-9110-29CD34182DC6}" dt="2022-12-24T11:54:00.132" v="6236" actId="207"/>
          <ac:spMkLst>
            <pc:docMk/>
            <pc:sldMk cId="723676490" sldId="859"/>
            <ac:spMk id="4" creationId="{E5FFFA63-F19F-B7F5-BFEB-BF2931085B5A}"/>
          </ac:spMkLst>
        </pc:spChg>
        <pc:spChg chg="add mod">
          <ac:chgData name="Alshihayb, Talal Saleh" userId="7963d262-8874-472d-9935-1faf07e635eb" providerId="ADAL" clId="{788B274E-9A0C-48D0-9110-29CD34182DC6}" dt="2022-12-24T11:54:03.589" v="6237" actId="207"/>
          <ac:spMkLst>
            <pc:docMk/>
            <pc:sldMk cId="723676490" sldId="859"/>
            <ac:spMk id="5" creationId="{4B7AFD47-0899-BD3E-9A1F-E964E3D69F3C}"/>
          </ac:spMkLst>
        </pc:spChg>
        <pc:picChg chg="add mod">
          <ac:chgData name="Alshihayb, Talal Saleh" userId="7963d262-8874-472d-9935-1faf07e635eb" providerId="ADAL" clId="{788B274E-9A0C-48D0-9110-29CD34182DC6}" dt="2022-12-24T11:54:21.264" v="6239"/>
          <ac:picMkLst>
            <pc:docMk/>
            <pc:sldMk cId="723676490" sldId="859"/>
            <ac:picMk id="6" creationId="{3468D871-161B-156B-DFB0-EF4E68282060}"/>
          </ac:picMkLst>
        </pc:picChg>
      </pc:sldChg>
    </pc:docChg>
  </pc:docChgLst>
  <pc:docChgLst>
    <pc:chgData name="Dr. Talal Saleh Alshihayb" userId="8b043d94-c3bc-4766-b109-9fc93264eb2d" providerId="ADAL" clId="{C9FFBE85-D73A-42DE-AD96-489D2D42439D}"/>
    <pc:docChg chg="undo custSel addSld delSld modSld">
      <pc:chgData name="Dr. Talal Saleh Alshihayb" userId="8b043d94-c3bc-4766-b109-9fc93264eb2d" providerId="ADAL" clId="{C9FFBE85-D73A-42DE-AD96-489D2D42439D}" dt="2022-12-10T09:18:09.139" v="677"/>
      <pc:docMkLst>
        <pc:docMk/>
      </pc:docMkLst>
      <pc:sldChg chg="modSp add del mod">
        <pc:chgData name="Dr. Talal Saleh Alshihayb" userId="8b043d94-c3bc-4766-b109-9fc93264eb2d" providerId="ADAL" clId="{C9FFBE85-D73A-42DE-AD96-489D2D42439D}" dt="2022-12-09T12:17:21.156" v="603" actId="47"/>
        <pc:sldMkLst>
          <pc:docMk/>
          <pc:sldMk cId="52424078" sldId="258"/>
        </pc:sldMkLst>
        <pc:spChg chg="mod">
          <ac:chgData name="Dr. Talal Saleh Alshihayb" userId="8b043d94-c3bc-4766-b109-9fc93264eb2d" providerId="ADAL" clId="{C9FFBE85-D73A-42DE-AD96-489D2D42439D}" dt="2022-12-09T12:17:05.768" v="599" actId="208"/>
          <ac:spMkLst>
            <pc:docMk/>
            <pc:sldMk cId="52424078" sldId="258"/>
            <ac:spMk id="4" creationId="{715D8C31-36FA-4CC6-A22E-CC9498537100}"/>
          </ac:spMkLst>
        </pc:spChg>
        <pc:spChg chg="mod">
          <ac:chgData name="Dr. Talal Saleh Alshihayb" userId="8b043d94-c3bc-4766-b109-9fc93264eb2d" providerId="ADAL" clId="{C9FFBE85-D73A-42DE-AD96-489D2D42439D}" dt="2022-12-09T12:17:10.032" v="600" actId="208"/>
          <ac:spMkLst>
            <pc:docMk/>
            <pc:sldMk cId="52424078" sldId="258"/>
            <ac:spMk id="7" creationId="{0489D8CD-402D-49F2-8DA5-9DF6BB6D821E}"/>
          </ac:spMkLst>
        </pc:spChg>
        <pc:spChg chg="mod">
          <ac:chgData name="Dr. Talal Saleh Alshihayb" userId="8b043d94-c3bc-4766-b109-9fc93264eb2d" providerId="ADAL" clId="{C9FFBE85-D73A-42DE-AD96-489D2D42439D}" dt="2022-12-09T12:17:14.018" v="601" actId="208"/>
          <ac:spMkLst>
            <pc:docMk/>
            <pc:sldMk cId="52424078" sldId="258"/>
            <ac:spMk id="8" creationId="{5D8BCBA4-E1C2-4E3E-9FE9-16A9760AE524}"/>
          </ac:spMkLst>
        </pc:spChg>
        <pc:spChg chg="mod">
          <ac:chgData name="Dr. Talal Saleh Alshihayb" userId="8b043d94-c3bc-4766-b109-9fc93264eb2d" providerId="ADAL" clId="{C9FFBE85-D73A-42DE-AD96-489D2D42439D}" dt="2022-12-09T12:17:18.130" v="602" actId="208"/>
          <ac:spMkLst>
            <pc:docMk/>
            <pc:sldMk cId="52424078" sldId="258"/>
            <ac:spMk id="9" creationId="{F105333F-BDE6-430D-AF50-6D737A0DB73F}"/>
          </ac:spMkLst>
        </pc:spChg>
      </pc:sldChg>
      <pc:sldChg chg="modSp add mod">
        <pc:chgData name="Dr. Talal Saleh Alshihayb" userId="8b043d94-c3bc-4766-b109-9fc93264eb2d" providerId="ADAL" clId="{C9FFBE85-D73A-42DE-AD96-489D2D42439D}" dt="2022-10-31T12:57:20.941" v="27" actId="404"/>
        <pc:sldMkLst>
          <pc:docMk/>
          <pc:sldMk cId="2972349643" sldId="259"/>
        </pc:sldMkLst>
        <pc:spChg chg="mod">
          <ac:chgData name="Dr. Talal Saleh Alshihayb" userId="8b043d94-c3bc-4766-b109-9fc93264eb2d" providerId="ADAL" clId="{C9FFBE85-D73A-42DE-AD96-489D2D42439D}" dt="2022-10-31T12:57:20.941" v="27" actId="404"/>
          <ac:spMkLst>
            <pc:docMk/>
            <pc:sldMk cId="2972349643" sldId="259"/>
            <ac:spMk id="3" creationId="{C48EBCF3-9263-43D3-96BA-CF39CC27EE58}"/>
          </ac:spMkLst>
        </pc:spChg>
      </pc:sldChg>
      <pc:sldChg chg="addSp modSp add">
        <pc:chgData name="Dr. Talal Saleh Alshihayb" userId="8b043d94-c3bc-4766-b109-9fc93264eb2d" providerId="ADAL" clId="{C9FFBE85-D73A-42DE-AD96-489D2D42439D}" dt="2022-12-10T09:17:38.744" v="663"/>
        <pc:sldMkLst>
          <pc:docMk/>
          <pc:sldMk cId="269203632" sldId="297"/>
        </pc:sldMkLst>
        <pc:picChg chg="add mod">
          <ac:chgData name="Dr. Talal Saleh Alshihayb" userId="8b043d94-c3bc-4766-b109-9fc93264eb2d" providerId="ADAL" clId="{C9FFBE85-D73A-42DE-AD96-489D2D42439D}" dt="2022-12-10T09:17:38.744" v="663"/>
          <ac:picMkLst>
            <pc:docMk/>
            <pc:sldMk cId="269203632" sldId="297"/>
            <ac:picMk id="3" creationId="{64E8DB2B-9818-C6FC-E4DB-527B16F8A5DE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39.950" v="664"/>
        <pc:sldMkLst>
          <pc:docMk/>
          <pc:sldMk cId="1051160748" sldId="300"/>
        </pc:sldMkLst>
        <pc:picChg chg="add mod">
          <ac:chgData name="Dr. Talal Saleh Alshihayb" userId="8b043d94-c3bc-4766-b109-9fc93264eb2d" providerId="ADAL" clId="{C9FFBE85-D73A-42DE-AD96-489D2D42439D}" dt="2022-12-10T09:17:39.950" v="664"/>
          <ac:picMkLst>
            <pc:docMk/>
            <pc:sldMk cId="1051160748" sldId="300"/>
            <ac:picMk id="4" creationId="{2EA8ACF2-6813-6224-ADBB-5E4E57C12107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52.551" v="672"/>
        <pc:sldMkLst>
          <pc:docMk/>
          <pc:sldMk cId="4105289724" sldId="301"/>
        </pc:sldMkLst>
        <pc:picChg chg="add mod">
          <ac:chgData name="Dr. Talal Saleh Alshihayb" userId="8b043d94-c3bc-4766-b109-9fc93264eb2d" providerId="ADAL" clId="{C9FFBE85-D73A-42DE-AD96-489D2D42439D}" dt="2022-12-10T09:17:52.551" v="672"/>
          <ac:picMkLst>
            <pc:docMk/>
            <pc:sldMk cId="4105289724" sldId="301"/>
            <ac:picMk id="3" creationId="{C9639EEF-202C-8B81-8B6F-9EF8EF66E243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42.114" v="665"/>
        <pc:sldMkLst>
          <pc:docMk/>
          <pc:sldMk cId="3304795969" sldId="302"/>
        </pc:sldMkLst>
        <pc:picChg chg="add mod">
          <ac:chgData name="Dr. Talal Saleh Alshihayb" userId="8b043d94-c3bc-4766-b109-9fc93264eb2d" providerId="ADAL" clId="{C9FFBE85-D73A-42DE-AD96-489D2D42439D}" dt="2022-12-10T09:17:42.114" v="665"/>
          <ac:picMkLst>
            <pc:docMk/>
            <pc:sldMk cId="3304795969" sldId="302"/>
            <ac:picMk id="3" creationId="{C2CD350E-F2EC-3657-740A-8D04310BA5E4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43.747" v="666"/>
        <pc:sldMkLst>
          <pc:docMk/>
          <pc:sldMk cId="380485593" sldId="303"/>
        </pc:sldMkLst>
        <pc:picChg chg="add mod">
          <ac:chgData name="Dr. Talal Saleh Alshihayb" userId="8b043d94-c3bc-4766-b109-9fc93264eb2d" providerId="ADAL" clId="{C9FFBE85-D73A-42DE-AD96-489D2D42439D}" dt="2022-12-10T09:17:43.747" v="666"/>
          <ac:picMkLst>
            <pc:docMk/>
            <pc:sldMk cId="380485593" sldId="303"/>
            <ac:picMk id="3" creationId="{FA0AB1E6-3849-5F37-0638-DC1F52F0DC7E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45.545" v="667"/>
        <pc:sldMkLst>
          <pc:docMk/>
          <pc:sldMk cId="4122762625" sldId="304"/>
        </pc:sldMkLst>
        <pc:picChg chg="add mod">
          <ac:chgData name="Dr. Talal Saleh Alshihayb" userId="8b043d94-c3bc-4766-b109-9fc93264eb2d" providerId="ADAL" clId="{C9FFBE85-D73A-42DE-AD96-489D2D42439D}" dt="2022-12-10T09:17:45.545" v="667"/>
          <ac:picMkLst>
            <pc:docMk/>
            <pc:sldMk cId="4122762625" sldId="304"/>
            <ac:picMk id="3" creationId="{0CBA8C23-6F5F-F3B4-A0AA-7289AB8D0BF9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46.927" v="668"/>
        <pc:sldMkLst>
          <pc:docMk/>
          <pc:sldMk cId="1442911012" sldId="305"/>
        </pc:sldMkLst>
        <pc:picChg chg="add mod">
          <ac:chgData name="Dr. Talal Saleh Alshihayb" userId="8b043d94-c3bc-4766-b109-9fc93264eb2d" providerId="ADAL" clId="{C9FFBE85-D73A-42DE-AD96-489D2D42439D}" dt="2022-12-10T09:17:46.927" v="668"/>
          <ac:picMkLst>
            <pc:docMk/>
            <pc:sldMk cId="1442911012" sldId="305"/>
            <ac:picMk id="3" creationId="{66F9E090-1C17-C751-3A72-8A46FCAB9932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49.911" v="670"/>
        <pc:sldMkLst>
          <pc:docMk/>
          <pc:sldMk cId="3001570493" sldId="306"/>
        </pc:sldMkLst>
        <pc:picChg chg="add mod">
          <ac:chgData name="Dr. Talal Saleh Alshihayb" userId="8b043d94-c3bc-4766-b109-9fc93264eb2d" providerId="ADAL" clId="{C9FFBE85-D73A-42DE-AD96-489D2D42439D}" dt="2022-12-10T09:17:49.911" v="670"/>
          <ac:picMkLst>
            <pc:docMk/>
            <pc:sldMk cId="3001570493" sldId="306"/>
            <ac:picMk id="4" creationId="{009B9796-CB57-E683-CBAB-AA8549E629DF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51.140" v="671"/>
        <pc:sldMkLst>
          <pc:docMk/>
          <pc:sldMk cId="1494283997" sldId="307"/>
        </pc:sldMkLst>
        <pc:picChg chg="add mod">
          <ac:chgData name="Dr. Talal Saleh Alshihayb" userId="8b043d94-c3bc-4766-b109-9fc93264eb2d" providerId="ADAL" clId="{C9FFBE85-D73A-42DE-AD96-489D2D42439D}" dt="2022-12-10T09:17:51.140" v="671"/>
          <ac:picMkLst>
            <pc:docMk/>
            <pc:sldMk cId="1494283997" sldId="307"/>
            <ac:picMk id="4" creationId="{B93502FD-F6F6-5187-81F6-67A8DEF134C6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48.337" v="669"/>
        <pc:sldMkLst>
          <pc:docMk/>
          <pc:sldMk cId="799653309" sldId="308"/>
        </pc:sldMkLst>
        <pc:picChg chg="add mod">
          <ac:chgData name="Dr. Talal Saleh Alshihayb" userId="8b043d94-c3bc-4766-b109-9fc93264eb2d" providerId="ADAL" clId="{C9FFBE85-D73A-42DE-AD96-489D2D42439D}" dt="2022-12-10T09:17:48.337" v="669"/>
          <ac:picMkLst>
            <pc:docMk/>
            <pc:sldMk cId="799653309" sldId="308"/>
            <ac:picMk id="4" creationId="{ECB2B644-D35A-192A-1FC8-F570DEF3EC39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54.067" v="673"/>
        <pc:sldMkLst>
          <pc:docMk/>
          <pc:sldMk cId="2540988166" sldId="309"/>
        </pc:sldMkLst>
        <pc:picChg chg="add mod">
          <ac:chgData name="Dr. Talal Saleh Alshihayb" userId="8b043d94-c3bc-4766-b109-9fc93264eb2d" providerId="ADAL" clId="{C9FFBE85-D73A-42DE-AD96-489D2D42439D}" dt="2022-12-10T09:17:54.067" v="673"/>
          <ac:picMkLst>
            <pc:docMk/>
            <pc:sldMk cId="2540988166" sldId="309"/>
            <ac:picMk id="4" creationId="{FBA24421-6C21-70E9-0D51-D1323CFEF1EC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55.544" v="674"/>
        <pc:sldMkLst>
          <pc:docMk/>
          <pc:sldMk cId="3843032337" sldId="310"/>
        </pc:sldMkLst>
        <pc:picChg chg="add mod">
          <ac:chgData name="Dr. Talal Saleh Alshihayb" userId="8b043d94-c3bc-4766-b109-9fc93264eb2d" providerId="ADAL" clId="{C9FFBE85-D73A-42DE-AD96-489D2D42439D}" dt="2022-12-10T09:17:55.544" v="674"/>
          <ac:picMkLst>
            <pc:docMk/>
            <pc:sldMk cId="3843032337" sldId="310"/>
            <ac:picMk id="4" creationId="{B3B1280A-B0C7-2C2A-812D-E63ABC994554}"/>
          </ac:picMkLst>
        </pc:picChg>
      </pc:sldChg>
      <pc:sldChg chg="modSp mod">
        <pc:chgData name="Dr. Talal Saleh Alshihayb" userId="8b043d94-c3bc-4766-b109-9fc93264eb2d" providerId="ADAL" clId="{C9FFBE85-D73A-42DE-AD96-489D2D42439D}" dt="2022-10-31T12:32:24.657" v="20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C9FFBE85-D73A-42DE-AD96-489D2D42439D}" dt="2022-10-31T12:32:24.657" v="20" actId="20577"/>
          <ac:spMkLst>
            <pc:docMk/>
            <pc:sldMk cId="1929648928" sldId="455"/>
            <ac:spMk id="2" creationId="{8D4D7CA5-E776-45DC-8A6F-61F81BE0ACA9}"/>
          </ac:spMkLst>
        </pc:spChg>
      </pc:sldChg>
      <pc:sldChg chg="add">
        <pc:chgData name="Dr. Talal Saleh Alshihayb" userId="8b043d94-c3bc-4766-b109-9fc93264eb2d" providerId="ADAL" clId="{C9FFBE85-D73A-42DE-AD96-489D2D42439D}" dt="2022-12-10T09:18:09.139" v="677"/>
        <pc:sldMkLst>
          <pc:docMk/>
          <pc:sldMk cId="2441970325" sldId="557"/>
        </pc:sldMkLst>
      </pc:sldChg>
      <pc:sldChg chg="addSp modSp add">
        <pc:chgData name="Dr. Talal Saleh Alshihayb" userId="8b043d94-c3bc-4766-b109-9fc93264eb2d" providerId="ADAL" clId="{C9FFBE85-D73A-42DE-AD96-489D2D42439D}" dt="2022-12-10T09:17:12.561" v="645"/>
        <pc:sldMkLst>
          <pc:docMk/>
          <pc:sldMk cId="1416710052" sldId="603"/>
        </pc:sldMkLst>
        <pc:picChg chg="add mod">
          <ac:chgData name="Dr. Talal Saleh Alshihayb" userId="8b043d94-c3bc-4766-b109-9fc93264eb2d" providerId="ADAL" clId="{C9FFBE85-D73A-42DE-AD96-489D2D42439D}" dt="2022-12-10T09:17:12.561" v="645"/>
          <ac:picMkLst>
            <pc:docMk/>
            <pc:sldMk cId="1416710052" sldId="603"/>
            <ac:picMk id="4" creationId="{314950EB-43AB-3158-C323-3D4C6F15A9FA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13.683" v="646"/>
        <pc:sldMkLst>
          <pc:docMk/>
          <pc:sldMk cId="878609062" sldId="604"/>
        </pc:sldMkLst>
        <pc:picChg chg="add mod">
          <ac:chgData name="Dr. Talal Saleh Alshihayb" userId="8b043d94-c3bc-4766-b109-9fc93264eb2d" providerId="ADAL" clId="{C9FFBE85-D73A-42DE-AD96-489D2D42439D}" dt="2022-12-10T09:17:13.683" v="646"/>
          <ac:picMkLst>
            <pc:docMk/>
            <pc:sldMk cId="878609062" sldId="604"/>
            <ac:picMk id="4" creationId="{B2712F5D-8657-ECE1-1087-C3DF4EE7EBFB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14.511" v="647"/>
        <pc:sldMkLst>
          <pc:docMk/>
          <pc:sldMk cId="1704198074" sldId="605"/>
        </pc:sldMkLst>
        <pc:picChg chg="add mod">
          <ac:chgData name="Dr. Talal Saleh Alshihayb" userId="8b043d94-c3bc-4766-b109-9fc93264eb2d" providerId="ADAL" clId="{C9FFBE85-D73A-42DE-AD96-489D2D42439D}" dt="2022-12-10T09:17:14.511" v="647"/>
          <ac:picMkLst>
            <pc:docMk/>
            <pc:sldMk cId="1704198074" sldId="605"/>
            <ac:picMk id="5" creationId="{B6574702-D503-D0A4-A047-D5F3E97D2C8A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15.712" v="648"/>
        <pc:sldMkLst>
          <pc:docMk/>
          <pc:sldMk cId="3595747861" sldId="606"/>
        </pc:sldMkLst>
        <pc:picChg chg="add mod">
          <ac:chgData name="Dr. Talal Saleh Alshihayb" userId="8b043d94-c3bc-4766-b109-9fc93264eb2d" providerId="ADAL" clId="{C9FFBE85-D73A-42DE-AD96-489D2D42439D}" dt="2022-12-10T09:17:15.712" v="648"/>
          <ac:picMkLst>
            <pc:docMk/>
            <pc:sldMk cId="3595747861" sldId="606"/>
            <ac:picMk id="4" creationId="{430D79FD-D569-54BA-E60E-F3EA3554D802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16.866" v="649"/>
        <pc:sldMkLst>
          <pc:docMk/>
          <pc:sldMk cId="3870391113" sldId="607"/>
        </pc:sldMkLst>
        <pc:picChg chg="add mod">
          <ac:chgData name="Dr. Talal Saleh Alshihayb" userId="8b043d94-c3bc-4766-b109-9fc93264eb2d" providerId="ADAL" clId="{C9FFBE85-D73A-42DE-AD96-489D2D42439D}" dt="2022-12-10T09:17:16.866" v="649"/>
          <ac:picMkLst>
            <pc:docMk/>
            <pc:sldMk cId="3870391113" sldId="607"/>
            <ac:picMk id="4" creationId="{F23017B5-125E-B46E-4110-754B9C7C015E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18.324" v="650"/>
        <pc:sldMkLst>
          <pc:docMk/>
          <pc:sldMk cId="3435944371" sldId="608"/>
        </pc:sldMkLst>
        <pc:picChg chg="add mod">
          <ac:chgData name="Dr. Talal Saleh Alshihayb" userId="8b043d94-c3bc-4766-b109-9fc93264eb2d" providerId="ADAL" clId="{C9FFBE85-D73A-42DE-AD96-489D2D42439D}" dt="2022-12-10T09:17:18.324" v="650"/>
          <ac:picMkLst>
            <pc:docMk/>
            <pc:sldMk cId="3435944371" sldId="608"/>
            <ac:picMk id="4" creationId="{D8F8C69F-5944-4820-DFF1-F1CF6037DCE4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19.766" v="651"/>
        <pc:sldMkLst>
          <pc:docMk/>
          <pc:sldMk cId="3545573961" sldId="609"/>
        </pc:sldMkLst>
        <pc:picChg chg="add mod">
          <ac:chgData name="Dr. Talal Saleh Alshihayb" userId="8b043d94-c3bc-4766-b109-9fc93264eb2d" providerId="ADAL" clId="{C9FFBE85-D73A-42DE-AD96-489D2D42439D}" dt="2022-12-10T09:17:19.766" v="651"/>
          <ac:picMkLst>
            <pc:docMk/>
            <pc:sldMk cId="3545573961" sldId="609"/>
            <ac:picMk id="4" creationId="{4F288FCC-DF6F-3AE2-FB8F-4CEA6BB986CB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21.265" v="652"/>
        <pc:sldMkLst>
          <pc:docMk/>
          <pc:sldMk cId="3415800388" sldId="610"/>
        </pc:sldMkLst>
        <pc:picChg chg="add mod">
          <ac:chgData name="Dr. Talal Saleh Alshihayb" userId="8b043d94-c3bc-4766-b109-9fc93264eb2d" providerId="ADAL" clId="{C9FFBE85-D73A-42DE-AD96-489D2D42439D}" dt="2022-12-10T09:17:21.265" v="652"/>
          <ac:picMkLst>
            <pc:docMk/>
            <pc:sldMk cId="3415800388" sldId="610"/>
            <ac:picMk id="4" creationId="{0D9880D1-3C80-3416-0F22-4837D4217DD6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22.397" v="653"/>
        <pc:sldMkLst>
          <pc:docMk/>
          <pc:sldMk cId="3108389445" sldId="611"/>
        </pc:sldMkLst>
        <pc:picChg chg="add mod">
          <ac:chgData name="Dr. Talal Saleh Alshihayb" userId="8b043d94-c3bc-4766-b109-9fc93264eb2d" providerId="ADAL" clId="{C9FFBE85-D73A-42DE-AD96-489D2D42439D}" dt="2022-12-10T09:17:22.397" v="653"/>
          <ac:picMkLst>
            <pc:docMk/>
            <pc:sldMk cId="3108389445" sldId="611"/>
            <ac:picMk id="4" creationId="{6AB6B27F-EE7F-B9E6-A512-B1FE31F06F66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24.513" v="654"/>
        <pc:sldMkLst>
          <pc:docMk/>
          <pc:sldMk cId="71042337" sldId="612"/>
        </pc:sldMkLst>
        <pc:picChg chg="add mod">
          <ac:chgData name="Dr. Talal Saleh Alshihayb" userId="8b043d94-c3bc-4766-b109-9fc93264eb2d" providerId="ADAL" clId="{C9FFBE85-D73A-42DE-AD96-489D2D42439D}" dt="2022-12-10T09:17:24.513" v="654"/>
          <ac:picMkLst>
            <pc:docMk/>
            <pc:sldMk cId="71042337" sldId="612"/>
            <ac:picMk id="4" creationId="{35787C68-47B8-6683-A431-EB1013B23F81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26.160" v="655"/>
        <pc:sldMkLst>
          <pc:docMk/>
          <pc:sldMk cId="3442515446" sldId="613"/>
        </pc:sldMkLst>
        <pc:picChg chg="add mod">
          <ac:chgData name="Dr. Talal Saleh Alshihayb" userId="8b043d94-c3bc-4766-b109-9fc93264eb2d" providerId="ADAL" clId="{C9FFBE85-D73A-42DE-AD96-489D2D42439D}" dt="2022-12-10T09:17:26.160" v="655"/>
          <ac:picMkLst>
            <pc:docMk/>
            <pc:sldMk cId="3442515446" sldId="613"/>
            <ac:picMk id="5" creationId="{67E43E64-0692-B8D2-CBFA-8866F231523D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29.574" v="657"/>
        <pc:sldMkLst>
          <pc:docMk/>
          <pc:sldMk cId="3573141323" sldId="614"/>
        </pc:sldMkLst>
        <pc:picChg chg="add mod">
          <ac:chgData name="Dr. Talal Saleh Alshihayb" userId="8b043d94-c3bc-4766-b109-9fc93264eb2d" providerId="ADAL" clId="{C9FFBE85-D73A-42DE-AD96-489D2D42439D}" dt="2022-12-10T09:17:29.574" v="657"/>
          <ac:picMkLst>
            <pc:docMk/>
            <pc:sldMk cId="3573141323" sldId="614"/>
            <ac:picMk id="5" creationId="{DD3FDC27-B5B8-464F-702D-28C047E1F34F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28.288" v="656"/>
        <pc:sldMkLst>
          <pc:docMk/>
          <pc:sldMk cId="418307205" sldId="615"/>
        </pc:sldMkLst>
        <pc:picChg chg="add mod">
          <ac:chgData name="Dr. Talal Saleh Alshihayb" userId="8b043d94-c3bc-4766-b109-9fc93264eb2d" providerId="ADAL" clId="{C9FFBE85-D73A-42DE-AD96-489D2D42439D}" dt="2022-12-10T09:17:28.288" v="656"/>
          <ac:picMkLst>
            <pc:docMk/>
            <pc:sldMk cId="418307205" sldId="615"/>
            <ac:picMk id="4" creationId="{82F13915-B95E-8D6F-F864-6E3739CAFE8B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30.865" v="658"/>
        <pc:sldMkLst>
          <pc:docMk/>
          <pc:sldMk cId="3017757896" sldId="616"/>
        </pc:sldMkLst>
        <pc:picChg chg="add mod">
          <ac:chgData name="Dr. Talal Saleh Alshihayb" userId="8b043d94-c3bc-4766-b109-9fc93264eb2d" providerId="ADAL" clId="{C9FFBE85-D73A-42DE-AD96-489D2D42439D}" dt="2022-12-10T09:17:30.865" v="658"/>
          <ac:picMkLst>
            <pc:docMk/>
            <pc:sldMk cId="3017757896" sldId="616"/>
            <ac:picMk id="4" creationId="{75B47935-442A-7669-7928-8CF8A2CD6319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32.807" v="659"/>
        <pc:sldMkLst>
          <pc:docMk/>
          <pc:sldMk cId="4289826925" sldId="617"/>
        </pc:sldMkLst>
        <pc:picChg chg="add mod">
          <ac:chgData name="Dr. Talal Saleh Alshihayb" userId="8b043d94-c3bc-4766-b109-9fc93264eb2d" providerId="ADAL" clId="{C9FFBE85-D73A-42DE-AD96-489D2D42439D}" dt="2022-12-10T09:17:32.807" v="659"/>
          <ac:picMkLst>
            <pc:docMk/>
            <pc:sldMk cId="4289826925" sldId="617"/>
            <ac:picMk id="4" creationId="{F0B92819-0D24-508F-0D50-50BE5B208230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34.194" v="660"/>
        <pc:sldMkLst>
          <pc:docMk/>
          <pc:sldMk cId="2442116939" sldId="618"/>
        </pc:sldMkLst>
        <pc:picChg chg="add mod">
          <ac:chgData name="Dr. Talal Saleh Alshihayb" userId="8b043d94-c3bc-4766-b109-9fc93264eb2d" providerId="ADAL" clId="{C9FFBE85-D73A-42DE-AD96-489D2D42439D}" dt="2022-12-10T09:17:34.194" v="660"/>
          <ac:picMkLst>
            <pc:docMk/>
            <pc:sldMk cId="2442116939" sldId="618"/>
            <ac:picMk id="4" creationId="{99E8B4DA-6536-2D45-1D0D-8A7699EBBD7E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35.797" v="661"/>
        <pc:sldMkLst>
          <pc:docMk/>
          <pc:sldMk cId="2771198249" sldId="619"/>
        </pc:sldMkLst>
        <pc:picChg chg="add mod">
          <ac:chgData name="Dr. Talal Saleh Alshihayb" userId="8b043d94-c3bc-4766-b109-9fc93264eb2d" providerId="ADAL" clId="{C9FFBE85-D73A-42DE-AD96-489D2D42439D}" dt="2022-12-10T09:17:35.797" v="661"/>
          <ac:picMkLst>
            <pc:docMk/>
            <pc:sldMk cId="2771198249" sldId="619"/>
            <ac:picMk id="4" creationId="{82EA8E88-2BA9-48BC-0DF8-6CE733B04728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37.312" v="662"/>
        <pc:sldMkLst>
          <pc:docMk/>
          <pc:sldMk cId="3835346219" sldId="620"/>
        </pc:sldMkLst>
        <pc:picChg chg="add mod">
          <ac:chgData name="Dr. Talal Saleh Alshihayb" userId="8b043d94-c3bc-4766-b109-9fc93264eb2d" providerId="ADAL" clId="{C9FFBE85-D73A-42DE-AD96-489D2D42439D}" dt="2022-12-10T09:17:37.312" v="662"/>
          <ac:picMkLst>
            <pc:docMk/>
            <pc:sldMk cId="3835346219" sldId="620"/>
            <ac:picMk id="4" creationId="{CB8B0C4B-92C7-279F-3CD9-A8515D50BCC6}"/>
          </ac:picMkLst>
        </pc:picChg>
      </pc:sldChg>
      <pc:sldChg chg="addSp modSp new mod">
        <pc:chgData name="Dr. Talal Saleh Alshihayb" userId="8b043d94-c3bc-4766-b109-9fc93264eb2d" providerId="ADAL" clId="{C9FFBE85-D73A-42DE-AD96-489D2D42439D}" dt="2022-12-10T09:17:07.629" v="642"/>
        <pc:sldMkLst>
          <pc:docMk/>
          <pc:sldMk cId="1113865765" sldId="621"/>
        </pc:sldMkLst>
        <pc:spChg chg="mod">
          <ac:chgData name="Dr. Talal Saleh Alshihayb" userId="8b043d94-c3bc-4766-b109-9fc93264eb2d" providerId="ADAL" clId="{C9FFBE85-D73A-42DE-AD96-489D2D42439D}" dt="2022-11-13T15:31:20.282" v="44" actId="20577"/>
          <ac:spMkLst>
            <pc:docMk/>
            <pc:sldMk cId="1113865765" sldId="621"/>
            <ac:spMk id="2" creationId="{21140B2F-50CA-5802-36F1-4126CB6B0784}"/>
          </ac:spMkLst>
        </pc:spChg>
        <pc:spChg chg="mod">
          <ac:chgData name="Dr. Talal Saleh Alshihayb" userId="8b043d94-c3bc-4766-b109-9fc93264eb2d" providerId="ADAL" clId="{C9FFBE85-D73A-42DE-AD96-489D2D42439D}" dt="2022-12-09T12:30:17.432" v="604" actId="313"/>
          <ac:spMkLst>
            <pc:docMk/>
            <pc:sldMk cId="1113865765" sldId="621"/>
            <ac:spMk id="3" creationId="{AD5CFC24-9993-F2E6-F7C3-E735015D0BDC}"/>
          </ac:spMkLst>
        </pc:spChg>
        <pc:picChg chg="add mod">
          <ac:chgData name="Dr. Talal Saleh Alshihayb" userId="8b043d94-c3bc-4766-b109-9fc93264eb2d" providerId="ADAL" clId="{C9FFBE85-D73A-42DE-AD96-489D2D42439D}" dt="2022-12-10T09:17:07.629" v="642"/>
          <ac:picMkLst>
            <pc:docMk/>
            <pc:sldMk cId="1113865765" sldId="621"/>
            <ac:picMk id="4" creationId="{2C32ABA0-7D63-D9D0-F9D3-DDF49FB11A9E}"/>
          </ac:picMkLst>
        </pc:picChg>
      </pc:sldChg>
      <pc:sldChg chg="new del">
        <pc:chgData name="Dr. Talal Saleh Alshihayb" userId="8b043d94-c3bc-4766-b109-9fc93264eb2d" providerId="ADAL" clId="{C9FFBE85-D73A-42DE-AD96-489D2D42439D}" dt="2022-11-13T15:31:13.162" v="30" actId="680"/>
        <pc:sldMkLst>
          <pc:docMk/>
          <pc:sldMk cId="2852594743" sldId="621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3119797168" sldId="622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2371473338" sldId="623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3984325850" sldId="624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3260147256" sldId="625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219143367" sldId="626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3370237921" sldId="627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917315682" sldId="628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1641125866" sldId="629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1653383802" sldId="630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2963933783" sldId="631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3641713435" sldId="632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1119154720" sldId="633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1135639089" sldId="634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1245366143" sldId="635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1783503745" sldId="636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948391722" sldId="637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1039559183" sldId="638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4061561591" sldId="639"/>
        </pc:sldMkLst>
      </pc:sldChg>
      <pc:sldChg chg="modSp add mod">
        <pc:chgData name="Dr. Talal Saleh Alshihayb" userId="8b043d94-c3bc-4766-b109-9fc93264eb2d" providerId="ADAL" clId="{C9FFBE85-D73A-42DE-AD96-489D2D42439D}" dt="2022-12-07T12:40:43.659" v="597" actId="20577"/>
        <pc:sldMkLst>
          <pc:docMk/>
          <pc:sldMk cId="1942001609" sldId="804"/>
        </pc:sldMkLst>
        <pc:spChg chg="mod">
          <ac:chgData name="Dr. Talal Saleh Alshihayb" userId="8b043d94-c3bc-4766-b109-9fc93264eb2d" providerId="ADAL" clId="{C9FFBE85-D73A-42DE-AD96-489D2D42439D}" dt="2022-12-07T12:40:43.659" v="597" actId="20577"/>
          <ac:spMkLst>
            <pc:docMk/>
            <pc:sldMk cId="1942001609" sldId="804"/>
            <ac:spMk id="3" creationId="{91F6162E-0282-9E3F-6293-A40D9D41F51D}"/>
          </ac:spMkLst>
        </pc:spChg>
      </pc:sldChg>
      <pc:sldChg chg="addSp modSp add">
        <pc:chgData name="Dr. Talal Saleh Alshihayb" userId="8b043d94-c3bc-4766-b109-9fc93264eb2d" providerId="ADAL" clId="{C9FFBE85-D73A-42DE-AD96-489D2D42439D}" dt="2022-12-10T09:17:11.433" v="644"/>
        <pc:sldMkLst>
          <pc:docMk/>
          <pc:sldMk cId="1542273084" sldId="817"/>
        </pc:sldMkLst>
        <pc:picChg chg="add mod">
          <ac:chgData name="Dr. Talal Saleh Alshihayb" userId="8b043d94-c3bc-4766-b109-9fc93264eb2d" providerId="ADAL" clId="{C9FFBE85-D73A-42DE-AD96-489D2D42439D}" dt="2022-12-10T09:17:11.433" v="644"/>
          <ac:picMkLst>
            <pc:docMk/>
            <pc:sldMk cId="1542273084" sldId="817"/>
            <ac:picMk id="2" creationId="{0DC243D6-102A-00C9-1070-CDAAABD18117}"/>
          </ac:picMkLst>
        </pc:picChg>
      </pc:sldChg>
      <pc:sldChg chg="addSp modSp new mod">
        <pc:chgData name="Dr. Talal Saleh Alshihayb" userId="8b043d94-c3bc-4766-b109-9fc93264eb2d" providerId="ADAL" clId="{C9FFBE85-D73A-42DE-AD96-489D2D42439D}" dt="2022-12-10T09:17:57.065" v="675"/>
        <pc:sldMkLst>
          <pc:docMk/>
          <pc:sldMk cId="3367539635" sldId="818"/>
        </pc:sldMkLst>
        <pc:spChg chg="add mod">
          <ac:chgData name="Dr. Talal Saleh Alshihayb" userId="8b043d94-c3bc-4766-b109-9fc93264eb2d" providerId="ADAL" clId="{C9FFBE85-D73A-42DE-AD96-489D2D42439D}" dt="2022-11-13T15:46:04.470" v="484" actId="1076"/>
          <ac:spMkLst>
            <pc:docMk/>
            <pc:sldMk cId="3367539635" sldId="818"/>
            <ac:spMk id="5" creationId="{1EE4A967-86B7-5418-BDF3-8D052C36237A}"/>
          </ac:spMkLst>
        </pc:spChg>
        <pc:picChg chg="add mod">
          <ac:chgData name="Dr. Talal Saleh Alshihayb" userId="8b043d94-c3bc-4766-b109-9fc93264eb2d" providerId="ADAL" clId="{C9FFBE85-D73A-42DE-AD96-489D2D42439D}" dt="2022-12-10T09:17:57.065" v="675"/>
          <ac:picMkLst>
            <pc:docMk/>
            <pc:sldMk cId="3367539635" sldId="818"/>
            <ac:picMk id="4" creationId="{F4E7DC75-8503-ED25-3DE3-B8B6C38BCFF0}"/>
          </ac:picMkLst>
        </pc:picChg>
        <pc:picChg chg="add">
          <ac:chgData name="Dr. Talal Saleh Alshihayb" userId="8b043d94-c3bc-4766-b109-9fc93264eb2d" providerId="ADAL" clId="{C9FFBE85-D73A-42DE-AD96-489D2D42439D}" dt="2022-11-13T15:42:47.998" v="433"/>
          <ac:picMkLst>
            <pc:docMk/>
            <pc:sldMk cId="3367539635" sldId="818"/>
            <ac:picMk id="1026" creationId="{D1B7172C-333C-E210-C3F1-9EAEC449228E}"/>
          </ac:picMkLst>
        </pc:picChg>
      </pc:sldChg>
      <pc:sldChg chg="addSp modSp new mod">
        <pc:chgData name="Dr. Talal Saleh Alshihayb" userId="8b043d94-c3bc-4766-b109-9fc93264eb2d" providerId="ADAL" clId="{C9FFBE85-D73A-42DE-AD96-489D2D42439D}" dt="2022-12-10T09:17:58.005" v="676"/>
        <pc:sldMkLst>
          <pc:docMk/>
          <pc:sldMk cId="685808477" sldId="819"/>
        </pc:sldMkLst>
        <pc:spChg chg="add mod">
          <ac:chgData name="Dr. Talal Saleh Alshihayb" userId="8b043d94-c3bc-4766-b109-9fc93264eb2d" providerId="ADAL" clId="{C9FFBE85-D73A-42DE-AD96-489D2D42439D}" dt="2022-11-13T15:47:35.360" v="490" actId="1076"/>
          <ac:spMkLst>
            <pc:docMk/>
            <pc:sldMk cId="685808477" sldId="819"/>
            <ac:spMk id="4" creationId="{F0EF3DF2-5C6C-2654-BD10-E06A32F7C778}"/>
          </ac:spMkLst>
        </pc:spChg>
        <pc:picChg chg="add mod">
          <ac:chgData name="Dr. Talal Saleh Alshihayb" userId="8b043d94-c3bc-4766-b109-9fc93264eb2d" providerId="ADAL" clId="{C9FFBE85-D73A-42DE-AD96-489D2D42439D}" dt="2022-12-10T09:17:58.005" v="676"/>
          <ac:picMkLst>
            <pc:docMk/>
            <pc:sldMk cId="685808477" sldId="819"/>
            <ac:picMk id="5" creationId="{BC0A940A-840D-5C95-F62D-01E3E4B5A692}"/>
          </ac:picMkLst>
        </pc:picChg>
        <pc:picChg chg="add">
          <ac:chgData name="Dr. Talal Saleh Alshihayb" userId="8b043d94-c3bc-4766-b109-9fc93264eb2d" providerId="ADAL" clId="{C9FFBE85-D73A-42DE-AD96-489D2D42439D}" dt="2022-11-13T15:47:00.583" v="486"/>
          <ac:picMkLst>
            <pc:docMk/>
            <pc:sldMk cId="685808477" sldId="819"/>
            <ac:picMk id="2050" creationId="{5D83CBA9-96E5-926F-6B7B-8D3D4D950D93}"/>
          </ac:picMkLst>
        </pc:picChg>
      </pc:sldChg>
      <pc:sldChg chg="addSp delSp modSp new mod">
        <pc:chgData name="Dr. Talal Saleh Alshihayb" userId="8b043d94-c3bc-4766-b109-9fc93264eb2d" providerId="ADAL" clId="{C9FFBE85-D73A-42DE-AD96-489D2D42439D}" dt="2022-12-10T09:17:08.930" v="643"/>
        <pc:sldMkLst>
          <pc:docMk/>
          <pc:sldMk cId="2777229219" sldId="820"/>
        </pc:sldMkLst>
        <pc:spChg chg="del">
          <ac:chgData name="Dr. Talal Saleh Alshihayb" userId="8b043d94-c3bc-4766-b109-9fc93264eb2d" providerId="ADAL" clId="{C9FFBE85-D73A-42DE-AD96-489D2D42439D}" dt="2022-12-10T09:16:19.724" v="607" actId="478"/>
          <ac:spMkLst>
            <pc:docMk/>
            <pc:sldMk cId="2777229219" sldId="820"/>
            <ac:spMk id="2" creationId="{B45AAD6E-925D-74EF-9961-D2780CB6F676}"/>
          </ac:spMkLst>
        </pc:spChg>
        <pc:spChg chg="del">
          <ac:chgData name="Dr. Talal Saleh Alshihayb" userId="8b043d94-c3bc-4766-b109-9fc93264eb2d" providerId="ADAL" clId="{C9FFBE85-D73A-42DE-AD96-489D2D42439D}" dt="2022-12-10T09:16:17.522" v="606" actId="478"/>
          <ac:spMkLst>
            <pc:docMk/>
            <pc:sldMk cId="2777229219" sldId="820"/>
            <ac:spMk id="3" creationId="{7A3C2FB5-86A0-BE4F-C5D4-51333208BDC3}"/>
          </ac:spMkLst>
        </pc:spChg>
        <pc:spChg chg="add mod">
          <ac:chgData name="Dr. Talal Saleh Alshihayb" userId="8b043d94-c3bc-4766-b109-9fc93264eb2d" providerId="ADAL" clId="{C9FFBE85-D73A-42DE-AD96-489D2D42439D}" dt="2022-12-10T09:16:44.710" v="641" actId="1076"/>
          <ac:spMkLst>
            <pc:docMk/>
            <pc:sldMk cId="2777229219" sldId="820"/>
            <ac:spMk id="4" creationId="{35FA82E3-EDEC-DC30-FD50-8FDACB1DB2A6}"/>
          </ac:spMkLst>
        </pc:spChg>
        <pc:picChg chg="add mod">
          <ac:chgData name="Dr. Talal Saleh Alshihayb" userId="8b043d94-c3bc-4766-b109-9fc93264eb2d" providerId="ADAL" clId="{C9FFBE85-D73A-42DE-AD96-489D2D42439D}" dt="2022-12-10T09:17:08.930" v="643"/>
          <ac:picMkLst>
            <pc:docMk/>
            <pc:sldMk cId="2777229219" sldId="820"/>
            <ac:picMk id="5" creationId="{A36E890C-443D-DB00-544F-8936CA61C61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3771C6-FC65-4E9F-8C88-1EAEC2FA7FED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D3723-D354-4E4A-A670-50A3CC501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45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lack of an arrow is a very strong assumption (alcohol does not change lung cancer for anybody in the study)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35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FD38-32FE-4B30-2B9B-D3F5899E2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51BAE-95A7-75F6-B346-E20AF6F2D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CBA72-55C5-F8B0-D9AA-F5F873A8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58E59-48F2-98D2-29EB-0A904206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804DC-ADC0-66F5-D2BD-850C8B1D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9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F836-612A-B4AB-067F-0154169F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B250E-51A8-7369-2AA8-4554BF0A4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495CC-1244-4F19-C91E-2F5F9D4A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539AD-A16F-A34E-19FA-F3528557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A5538-7C45-75F4-3B12-BD66D804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1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ABC5C7-489D-686E-31BB-6CA750691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112D05-F113-812B-F664-541C2AE4A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734DD-62BD-F63C-5CC0-D85A3216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7827E-7770-84CB-9199-F5F37104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58F1E-DF4A-7826-6B17-C5E97475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3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7AB6-88BA-B622-14C6-A79CF09B0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63A2F-A0CA-6DF4-D1AA-F53403AE0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1272F-D995-254E-273E-6E96F29C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D429B-C8E9-EE3A-EDE7-A0D6AB94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605A8-6998-56A7-284C-48ECBF6B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4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C7C8-B33E-C029-1EDD-1B956010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9C29-9D36-07B2-34E0-A6C07D126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39491-2B06-9A71-5B03-FB4C1131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D485D-2AB2-7C97-9246-BCF7BF105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04BA6-3E07-9277-DEBE-112AAFAE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2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EB60-C924-D5C9-A5A6-59E509C0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266AD-83EC-2187-A80A-223FF3925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84337-FE42-8078-202E-450678348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542A4-205B-622B-D581-5AF5A47C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8DD2B-26AC-47FD-D1E2-196E65041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2735F-77ED-C0CF-84ED-93E1E69A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3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1BF3-071A-D33D-0CA0-D3E4C14E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68F44-8690-C347-8CE5-B4D798BCA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AE97B-5E4B-71ED-0F49-924A1090D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04D4-F420-F5A8-F087-CEE7CF116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ACF48-112C-1BF7-2B1B-F981247C10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BC0276-E35E-CB71-44EF-2079F733F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CDDF6F-1521-E4B9-7DA8-76B6179A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6FB280-81A3-D431-435C-9FDC2F91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3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EA2F-AAB9-3B99-CD10-B86FF45E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B041A-FCC2-197B-B8B3-A7F25829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92B8B-7842-E975-FB24-6633E4C2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FD277-EC94-7D12-90E6-FD84BEE5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27F45-E8A3-8A6C-1EC0-432EEA7C7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F64A2-F50F-CC4C-6CB5-35051AA0D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6A737-EFFF-C3D9-8100-BCC78436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0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1970-316C-81F4-E9CF-4732076F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6115-1004-0DC1-1978-CDE006B05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C9EF0-AF04-E192-84BC-52028F82A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B1364-6CF1-7C77-0F84-3551464BE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DF183-42FC-14B4-253B-5686D80A3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F8B61-6D2A-BCC3-4DD4-E4C7FE793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2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0CEE-8A32-1B22-0D80-5E453B07C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20CCA-64A0-D239-FFC3-52706A8DD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DAD90-A4A2-DCFC-24C3-79C033DD1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835CB-724A-06FB-E7F4-5E0CFB5F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8B148-1C7B-A42C-091A-AC7CCC2F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247E2-51B6-A755-4313-563A2D67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4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1E3D0-2D53-1030-69CB-45E0E5EF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C79A5-AAFC-D813-35C5-D92847818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46828-D3BA-9445-8FF3-0F2E2C802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C8D64-D1A8-489C-9140-8207B0A78A0A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824C8-8A82-3A45-40C9-D5034D7C2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60C97-9ADE-D6C7-0B67-B9C33D8C5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1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2.sv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5.svg"/><Relationship Id="rId1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hyperlink" Target="https://en.wikipedia.org/wiki/Lysippo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4.png"/><Relationship Id="rId7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8.png"/><Relationship Id="rId7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52.png"/><Relationship Id="rId7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6.png"/><Relationship Id="rId7" Type="http://schemas.openxmlformats.org/officeDocument/2006/relationships/image" Target="../media/image5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37.svg"/><Relationship Id="rId4" Type="http://schemas.openxmlformats.org/officeDocument/2006/relationships/image" Target="../media/image57.svg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7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10" Type="http://schemas.openxmlformats.org/officeDocument/2006/relationships/image" Target="../media/image83.svg"/><Relationship Id="rId4" Type="http://schemas.openxmlformats.org/officeDocument/2006/relationships/image" Target="../media/image77.svg"/><Relationship Id="rId9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1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9.sv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2.svg"/><Relationship Id="rId9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6.jpg"/><Relationship Id="rId7" Type="http://schemas.openxmlformats.org/officeDocument/2006/relationships/image" Target="../media/image8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0.png"/><Relationship Id="rId7" Type="http://schemas.openxmlformats.org/officeDocument/2006/relationships/image" Target="../media/image88.sv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91.png"/><Relationship Id="rId4" Type="http://schemas.openxmlformats.org/officeDocument/2006/relationships/image" Target="../media/image71.svg"/><Relationship Id="rId9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6.jpg"/><Relationship Id="rId7" Type="http://schemas.openxmlformats.org/officeDocument/2006/relationships/image" Target="../media/image8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0.png"/><Relationship Id="rId7" Type="http://schemas.openxmlformats.org/officeDocument/2006/relationships/image" Target="../media/image88.sv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91.png"/><Relationship Id="rId4" Type="http://schemas.openxmlformats.org/officeDocument/2006/relationships/image" Target="../media/image71.svg"/><Relationship Id="rId9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0.png"/><Relationship Id="rId7" Type="http://schemas.openxmlformats.org/officeDocument/2006/relationships/image" Target="../media/image88.sv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91.png"/><Relationship Id="rId4" Type="http://schemas.openxmlformats.org/officeDocument/2006/relationships/image" Target="../media/image71.svg"/><Relationship Id="rId9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9.sv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2.sv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7CA5-E776-45DC-8A6F-61F81BE0A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Causality </a:t>
            </a:r>
            <a:r>
              <a:rPr lang="en-US" b="1">
                <a:latin typeface="Tw Cen MT" panose="020B0602020104020603" pitchFamily="34" charset="0"/>
              </a:rPr>
              <a:t>in Research</a:t>
            </a:r>
            <a:endParaRPr lang="en-US" b="1" dirty="0"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1F8C3-0544-41D9-8002-87D4C6DBA6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Talal Alshihayb </a:t>
            </a:r>
          </a:p>
          <a:p>
            <a:r>
              <a:rPr lang="en-US"/>
              <a:t>2</a:t>
            </a:r>
            <a:r>
              <a:rPr lang="en-US" dirty="0"/>
              <a:t>5</a:t>
            </a:r>
            <a:r>
              <a:rPr lang="en-US"/>
              <a:t> </a:t>
            </a:r>
            <a:r>
              <a:rPr lang="en-US" dirty="0"/>
              <a:t>December 2022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0E2B75C-4B13-4D3B-82DD-4B19CC839190}"/>
              </a:ext>
            </a:extLst>
          </p:cNvPr>
          <p:cNvSpPr txBox="1">
            <a:spLocks/>
          </p:cNvSpPr>
          <p:nvPr/>
        </p:nvSpPr>
        <p:spPr>
          <a:xfrm>
            <a:off x="1524000" y="688172"/>
            <a:ext cx="9144000" cy="462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DEPH 312 Principles of Scientific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0DE8D-E33C-47D7-8C72-0C3093FD020C}"/>
              </a:ext>
            </a:extLst>
          </p:cNvPr>
          <p:cNvSpPr txBox="1"/>
          <p:nvPr/>
        </p:nvSpPr>
        <p:spPr>
          <a:xfrm>
            <a:off x="4848626" y="5417585"/>
            <a:ext cx="263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shihaybt@ksau-hs.edu.sa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F0A3871-F91A-4EEB-961E-68BA2AAFF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4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524AB6F4-D424-533B-99FF-7C31770EC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77" t="47347" r="29326" b="24242"/>
          <a:stretch/>
        </p:blipFill>
        <p:spPr>
          <a:xfrm>
            <a:off x="5793491" y="3968436"/>
            <a:ext cx="6126480" cy="28030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197A85D-1A65-7F26-0ADE-3975669D92B0}"/>
              </a:ext>
            </a:extLst>
          </p:cNvPr>
          <p:cNvSpPr txBox="1"/>
          <p:nvPr/>
        </p:nvSpPr>
        <p:spPr>
          <a:xfrm>
            <a:off x="376703" y="5286610"/>
            <a:ext cx="504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Causal effect of periodontitis on oral cancer=0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E144E3-81C9-5FDD-D336-0322A536B53F}"/>
              </a:ext>
            </a:extLst>
          </p:cNvPr>
          <p:cNvSpPr txBox="1"/>
          <p:nvPr/>
        </p:nvSpPr>
        <p:spPr>
          <a:xfrm>
            <a:off x="376703" y="5645299"/>
            <a:ext cx="504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Causal effect of smoking on oral cancer=0.5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26ECF6-1CDA-858E-D9E1-3D6479F206A9}"/>
              </a:ext>
            </a:extLst>
          </p:cNvPr>
          <p:cNvSpPr txBox="1"/>
          <p:nvPr/>
        </p:nvSpPr>
        <p:spPr>
          <a:xfrm>
            <a:off x="376704" y="6054856"/>
            <a:ext cx="504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Causal effect of gender on oral cancer=0.45</a:t>
            </a:r>
          </a:p>
        </p:txBody>
      </p:sp>
      <p:sp>
        <p:nvSpPr>
          <p:cNvPr id="34" name="Not Equal 33">
            <a:extLst>
              <a:ext uri="{FF2B5EF4-FFF2-40B4-BE49-F238E27FC236}">
                <a16:creationId xmlns:a16="http://schemas.microsoft.com/office/drawing/2014/main" id="{0904575E-03F6-84EF-2D0D-30DABCACC1C1}"/>
              </a:ext>
            </a:extLst>
          </p:cNvPr>
          <p:cNvSpPr>
            <a:spLocks noChangeAspect="1"/>
          </p:cNvSpPr>
          <p:nvPr/>
        </p:nvSpPr>
        <p:spPr>
          <a:xfrm>
            <a:off x="5144615" y="6106019"/>
            <a:ext cx="548640" cy="267005"/>
          </a:xfrm>
          <a:prstGeom prst="mathNotEqual">
            <a:avLst/>
          </a:prstGeom>
          <a:solidFill>
            <a:srgbClr val="D76D6F"/>
          </a:solidFill>
          <a:ln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Equals 34">
            <a:extLst>
              <a:ext uri="{FF2B5EF4-FFF2-40B4-BE49-F238E27FC236}">
                <a16:creationId xmlns:a16="http://schemas.microsoft.com/office/drawing/2014/main" id="{D715E87D-1DE8-465A-2FBB-867762B1DCC3}"/>
              </a:ext>
            </a:extLst>
          </p:cNvPr>
          <p:cNvSpPr>
            <a:spLocks noChangeAspect="1"/>
          </p:cNvSpPr>
          <p:nvPr/>
        </p:nvSpPr>
        <p:spPr>
          <a:xfrm>
            <a:off x="5144615" y="5301709"/>
            <a:ext cx="548640" cy="328491"/>
          </a:xfrm>
          <a:prstGeom prst="mathEqual">
            <a:avLst/>
          </a:prstGeom>
          <a:solidFill>
            <a:srgbClr val="EEB66B"/>
          </a:solidFill>
          <a:ln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Equals 35">
            <a:extLst>
              <a:ext uri="{FF2B5EF4-FFF2-40B4-BE49-F238E27FC236}">
                <a16:creationId xmlns:a16="http://schemas.microsoft.com/office/drawing/2014/main" id="{E75EE9E7-2128-B08C-7BB3-1507464D2A58}"/>
              </a:ext>
            </a:extLst>
          </p:cNvPr>
          <p:cNvSpPr>
            <a:spLocks noChangeAspect="1"/>
          </p:cNvSpPr>
          <p:nvPr/>
        </p:nvSpPr>
        <p:spPr>
          <a:xfrm>
            <a:off x="5144615" y="5686433"/>
            <a:ext cx="548640" cy="328491"/>
          </a:xfrm>
          <a:prstGeom prst="mathEqual">
            <a:avLst/>
          </a:prstGeom>
          <a:solidFill>
            <a:srgbClr val="254B56"/>
          </a:solidFill>
          <a:ln>
            <a:solidFill>
              <a:srgbClr val="25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6D47D2F-01C5-D768-0711-3179B19740DD}"/>
              </a:ext>
            </a:extLst>
          </p:cNvPr>
          <p:cNvSpPr/>
          <p:nvPr/>
        </p:nvSpPr>
        <p:spPr>
          <a:xfrm>
            <a:off x="7788546" y="5302648"/>
            <a:ext cx="716061" cy="321136"/>
          </a:xfrm>
          <a:prstGeom prst="roundRect">
            <a:avLst/>
          </a:prstGeom>
          <a:noFill/>
          <a:ln w="38100"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A802065-88FE-7AE4-CEC1-0A9719A885A7}"/>
              </a:ext>
            </a:extLst>
          </p:cNvPr>
          <p:cNvSpPr/>
          <p:nvPr/>
        </p:nvSpPr>
        <p:spPr>
          <a:xfrm>
            <a:off x="7788546" y="5693495"/>
            <a:ext cx="716061" cy="321136"/>
          </a:xfrm>
          <a:prstGeom prst="roundRect">
            <a:avLst/>
          </a:prstGeom>
          <a:noFill/>
          <a:ln w="38100">
            <a:solidFill>
              <a:srgbClr val="25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3D2548B-68FE-6E2F-78D3-C028AEBC8D3E}"/>
              </a:ext>
            </a:extLst>
          </p:cNvPr>
          <p:cNvSpPr/>
          <p:nvPr/>
        </p:nvSpPr>
        <p:spPr>
          <a:xfrm>
            <a:off x="7788546" y="6072309"/>
            <a:ext cx="716061" cy="321136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AA7B640-0E9F-5A90-B237-E2F9511B8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F563356-940E-B835-2EDB-374B2B835BA4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87078"/>
            <a:ext cx="7772400" cy="4535320"/>
            <a:chOff x="345380" y="1433822"/>
            <a:chExt cx="8407881" cy="490613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B440A74-098E-D9F4-7810-BF9E19F0D7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1891" y="3914169"/>
              <a:ext cx="7721370" cy="2425788"/>
              <a:chOff x="3346166" y="2072773"/>
              <a:chExt cx="7721371" cy="2425788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A327137-07C2-7EAB-29F5-A8FE122B3BA1}"/>
                  </a:ext>
                </a:extLst>
              </p:cNvPr>
              <p:cNvCxnSpPr>
                <a:cxnSpLocks/>
                <a:stCxn id="52" idx="1"/>
              </p:cNvCxnSpPr>
              <p:nvPr/>
            </p:nvCxnSpPr>
            <p:spPr>
              <a:xfrm flipH="1">
                <a:off x="4216858" y="2621413"/>
                <a:ext cx="1365565" cy="929243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7B7343E3-8A81-DC5C-7419-1DC9F307AAD6}"/>
                  </a:ext>
                </a:extLst>
              </p:cNvPr>
              <p:cNvCxnSpPr>
                <a:cxnSpLocks/>
                <a:stCxn id="52" idx="3"/>
                <a:endCxn id="57" idx="1"/>
              </p:cNvCxnSpPr>
              <p:nvPr/>
            </p:nvCxnSpPr>
            <p:spPr>
              <a:xfrm>
                <a:off x="6679703" y="2621413"/>
                <a:ext cx="3016233" cy="690138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Graphic 51" descr="Smoking with solid fill">
                <a:extLst>
                  <a:ext uri="{FF2B5EF4-FFF2-40B4-BE49-F238E27FC236}">
                    <a16:creationId xmlns:a16="http://schemas.microsoft.com/office/drawing/2014/main" id="{6839C85B-992D-3F75-FF7F-593398CD6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582423" y="2072773"/>
                <a:ext cx="1097280" cy="1097280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A1F532A-5BC6-C095-2AC2-4F85118E1683}"/>
                  </a:ext>
                </a:extLst>
              </p:cNvPr>
              <p:cNvSpPr txBox="1"/>
              <p:nvPr/>
            </p:nvSpPr>
            <p:spPr>
              <a:xfrm rot="823493">
                <a:off x="7215888" y="2641659"/>
                <a:ext cx="2096933" cy="366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Risk difference=0.5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9976FA-4A21-F62C-9DFB-5B05922678D2}"/>
                  </a:ext>
                </a:extLst>
              </p:cNvPr>
              <p:cNvSpPr txBox="1"/>
              <p:nvPr/>
            </p:nvSpPr>
            <p:spPr>
              <a:xfrm rot="19553831">
                <a:off x="3767869" y="2738829"/>
                <a:ext cx="2096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Risk difference=0.3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F5710E31-3B24-E80A-C8EE-56CDC4F9DFCD}"/>
                  </a:ext>
                </a:extLst>
              </p:cNvPr>
              <p:cNvGrpSpPr/>
              <p:nvPr/>
            </p:nvGrpSpPr>
            <p:grpSpPr>
              <a:xfrm>
                <a:off x="9695937" y="2624049"/>
                <a:ext cx="1371600" cy="1375003"/>
                <a:chOff x="11066027" y="3934469"/>
                <a:chExt cx="1371600" cy="1375003"/>
              </a:xfrm>
            </p:grpSpPr>
            <p:pic>
              <p:nvPicPr>
                <p:cNvPr id="57" name="Graphic 56" descr="Lips outline">
                  <a:extLst>
                    <a:ext uri="{FF2B5EF4-FFF2-40B4-BE49-F238E27FC236}">
                      <a16:creationId xmlns:a16="http://schemas.microsoft.com/office/drawing/2014/main" id="{CF86F899-7E5D-6A78-6DF1-45F7D26588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66027" y="3934469"/>
                  <a:ext cx="1371600" cy="1375003"/>
                </a:xfrm>
                <a:prstGeom prst="rect">
                  <a:avLst/>
                </a:prstGeom>
              </p:spPr>
            </p:pic>
            <p:pic>
              <p:nvPicPr>
                <p:cNvPr id="58" name="Graphic 57" descr="Anger Symbol with solid fill">
                  <a:extLst>
                    <a:ext uri="{FF2B5EF4-FFF2-40B4-BE49-F238E27FC236}">
                      <a16:creationId xmlns:a16="http://schemas.microsoft.com/office/drawing/2014/main" id="{8DB80CBA-19AF-1548-9D40-5E02722A22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77507" y="4616743"/>
                  <a:ext cx="274320" cy="274320"/>
                </a:xfrm>
                <a:prstGeom prst="rect">
                  <a:avLst/>
                </a:prstGeom>
              </p:spPr>
            </p:pic>
            <p:pic>
              <p:nvPicPr>
                <p:cNvPr id="59" name="Graphic 58" descr="Bubbles with solid fill">
                  <a:extLst>
                    <a:ext uri="{FF2B5EF4-FFF2-40B4-BE49-F238E27FC236}">
                      <a16:creationId xmlns:a16="http://schemas.microsoft.com/office/drawing/2014/main" id="{CEEE0777-96CC-17C4-DA03-8F4DC9CBA8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52746" y="4616743"/>
                  <a:ext cx="182880" cy="182880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 descr="Icon&#10;&#10;Description automatically generated">
                <a:extLst>
                  <a:ext uri="{FF2B5EF4-FFF2-40B4-BE49-F238E27FC236}">
                    <a16:creationId xmlns:a16="http://schemas.microsoft.com/office/drawing/2014/main" id="{F09D9CE9-A899-E0BA-0AF3-875EC679CE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6166" y="3445123"/>
                <a:ext cx="1097280" cy="1053438"/>
              </a:xfrm>
              <a:prstGeom prst="rect">
                <a:avLst/>
              </a:prstGeom>
            </p:spPr>
          </p:pic>
        </p:grpSp>
        <p:pic>
          <p:nvPicPr>
            <p:cNvPr id="43" name="Graphic 42" descr="Gender with solid fill">
              <a:extLst>
                <a:ext uri="{FF2B5EF4-FFF2-40B4-BE49-F238E27FC236}">
                  <a16:creationId xmlns:a16="http://schemas.microsoft.com/office/drawing/2014/main" id="{E3F91A0B-0A11-6D53-8C1A-15DE84B88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38200" y="1433822"/>
              <a:ext cx="1097280" cy="1097280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48D8B5E-9031-8BD4-7C84-59624A71CD4E}"/>
                </a:ext>
              </a:extLst>
            </p:cNvPr>
            <p:cNvCxnSpPr>
              <a:cxnSpLocks/>
              <a:stCxn id="43" idx="3"/>
              <a:endCxn id="52" idx="0"/>
            </p:cNvCxnSpPr>
            <p:nvPr/>
          </p:nvCxnSpPr>
          <p:spPr>
            <a:xfrm>
              <a:off x="1935480" y="1982462"/>
              <a:ext cx="1881308" cy="1931707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ADEE7E7-3F45-3BB8-5B27-0B284F7FEA38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1386840" y="2531102"/>
              <a:ext cx="193691" cy="2374814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C18476F-E581-75B2-812F-F0C87B7C5DD3}"/>
                </a:ext>
              </a:extLst>
            </p:cNvPr>
            <p:cNvCxnSpPr>
              <a:cxnSpLocks/>
              <a:stCxn id="43" idx="3"/>
              <a:endCxn id="57" idx="0"/>
            </p:cNvCxnSpPr>
            <p:nvPr/>
          </p:nvCxnSpPr>
          <p:spPr>
            <a:xfrm>
              <a:off x="1935480" y="1982462"/>
              <a:ext cx="6131981" cy="2482983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AE990BE-15CB-B3CE-ABA6-0B49131B647A}"/>
                </a:ext>
              </a:extLst>
            </p:cNvPr>
            <p:cNvSpPr txBox="1"/>
            <p:nvPr/>
          </p:nvSpPr>
          <p:spPr>
            <a:xfrm rot="1337984">
              <a:off x="3643999" y="2754404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331E8C-040A-2FD4-80C6-A3ACA5950BF4}"/>
                </a:ext>
              </a:extLst>
            </p:cNvPr>
            <p:cNvSpPr txBox="1"/>
            <p:nvPr/>
          </p:nvSpPr>
          <p:spPr>
            <a:xfrm rot="2739932">
              <a:off x="2113155" y="2832695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324CCD-36EC-B064-D746-3F55B0D5D35C}"/>
                </a:ext>
              </a:extLst>
            </p:cNvPr>
            <p:cNvSpPr txBox="1"/>
            <p:nvPr/>
          </p:nvSpPr>
          <p:spPr>
            <a:xfrm>
              <a:off x="345380" y="3160245"/>
              <a:ext cx="11841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42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25D2E4-6026-5366-9E46-DDE0EC8FB8DA}"/>
              </a:ext>
            </a:extLst>
          </p:cNvPr>
          <p:cNvSpPr txBox="1"/>
          <p:nvPr/>
        </p:nvSpPr>
        <p:spPr>
          <a:xfrm>
            <a:off x="1341807" y="2378815"/>
            <a:ext cx="95083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D76D6F"/>
                </a:solidFill>
                <a:latin typeface="Tw Cen MT" panose="020B0602020104020603" pitchFamily="34" charset="0"/>
              </a:rPr>
              <a:t>Just focus on interpreting the effect of the main exposure 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1129C38-C0E5-595A-03A1-BBDD4235A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00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CEEA-FC88-4473-938D-7D94A53A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LECTURE </a:t>
            </a:r>
            <a:r>
              <a:rPr lang="en-US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 LEARNING OUTCOMES OF EACH OF THE DIDACTIC SESSIONS</a:t>
            </a:r>
            <a:endParaRPr lang="en-US" sz="4000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BCF3-9263-43D3-96BA-CF39CC27E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REFERENCE</a:t>
            </a:r>
            <a:r>
              <a:rPr lang="en-US" sz="2400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: Handout.</a:t>
            </a:r>
            <a:endParaRPr lang="en-US" sz="2000" dirty="0">
              <a:effectLst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LECTURE LEARNING OUTCOMES: </a:t>
            </a: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Describe the basics of causality in research.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Describe the different types of causal effects.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22D4A6D-5D31-499C-AB08-49222A282B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49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FA82E3-EDEC-DC30-FD50-8FDACB1DB2A6}"/>
              </a:ext>
            </a:extLst>
          </p:cNvPr>
          <p:cNvSpPr txBox="1"/>
          <p:nvPr/>
        </p:nvSpPr>
        <p:spPr>
          <a:xfrm>
            <a:off x="2809660" y="2646947"/>
            <a:ext cx="65726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D76D6F"/>
                </a:solidFill>
                <a:latin typeface="Tw Cen MT" panose="020B0602020104020603" pitchFamily="34" charset="0"/>
              </a:rPr>
              <a:t>What is a cause?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36E890C-443D-DB00-544F-8936CA61C6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29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FA82E3-EDEC-DC30-FD50-8FDACB1DB2A6}"/>
              </a:ext>
            </a:extLst>
          </p:cNvPr>
          <p:cNvSpPr txBox="1"/>
          <p:nvPr/>
        </p:nvSpPr>
        <p:spPr>
          <a:xfrm>
            <a:off x="336883" y="2646947"/>
            <a:ext cx="11715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254B56"/>
                </a:solidFill>
                <a:latin typeface="Tw Cen MT" panose="020B0602020104020603" pitchFamily="34" charset="0"/>
              </a:rPr>
              <a:t>Imagine the world without causes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36E890C-443D-DB00-544F-8936CA61C6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05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A3FCA-AB9B-CAE1-9C8D-F30EC0D0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Brief philosophical history of causality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F4880AE-2B11-1567-DB6E-CD468D621A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63F62E3-8872-AF6E-50D0-02A94006A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26" y="1985735"/>
            <a:ext cx="2468880" cy="329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35533B-A35C-2F35-CD5C-AFCD6094BABB}"/>
              </a:ext>
            </a:extLst>
          </p:cNvPr>
          <p:cNvSpPr txBox="1"/>
          <p:nvPr/>
        </p:nvSpPr>
        <p:spPr>
          <a:xfrm>
            <a:off x="555458" y="5261342"/>
            <a:ext cx="22120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A sculpture by </a:t>
            </a:r>
            <a:r>
              <a:rPr lang="en-US" sz="8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Lysippos</a:t>
            </a:r>
            <a:endParaRPr lang="en-US" sz="800" dirty="0"/>
          </a:p>
          <a:p>
            <a:pPr algn="ctr"/>
            <a:r>
              <a:rPr lang="en-US" sz="800" dirty="0"/>
              <a:t>https://en.wikipedia.org/wiki/Aristotle</a:t>
            </a:r>
          </a:p>
        </p:txBody>
      </p:sp>
      <p:pic>
        <p:nvPicPr>
          <p:cNvPr id="1028" name="Picture 4" descr="David Hume | Biography, Philosophy, Empiricism, Skepticism, &amp; Works |  Britannica">
            <a:extLst>
              <a:ext uri="{FF2B5EF4-FFF2-40B4-BE49-F238E27FC236}">
                <a16:creationId xmlns:a16="http://schemas.microsoft.com/office/drawing/2014/main" id="{3AE582FB-84F8-64DB-2ECF-7E958D5CF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480" y="2000920"/>
            <a:ext cx="4206240" cy="236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0C0492-789F-2A70-04C9-D829255B492C}"/>
              </a:ext>
            </a:extLst>
          </p:cNvPr>
          <p:cNvSpPr txBox="1"/>
          <p:nvPr/>
        </p:nvSpPr>
        <p:spPr>
          <a:xfrm>
            <a:off x="3906822" y="4479833"/>
            <a:ext cx="42608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https://cdn.britannica.com/72/215372-138-D9D348EF/Top-questions-answers-David-Hume.jpg?w=800&amp;h=450&amp;c=crop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4FBA0D-AFA1-75E9-4AB9-80353BF82A7E}"/>
              </a:ext>
            </a:extLst>
          </p:cNvPr>
          <p:cNvSpPr txBox="1"/>
          <p:nvPr/>
        </p:nvSpPr>
        <p:spPr>
          <a:xfrm>
            <a:off x="220436" y="1320346"/>
            <a:ext cx="28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76D6F"/>
                </a:solidFill>
                <a:latin typeface="Tw Cen MT" panose="020B0602020104020603" pitchFamily="34" charset="0"/>
              </a:rPr>
              <a:t>Aristotle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E14C7D-8152-B510-0A75-1C041DE3F4BE}"/>
              </a:ext>
            </a:extLst>
          </p:cNvPr>
          <p:cNvSpPr txBox="1"/>
          <p:nvPr/>
        </p:nvSpPr>
        <p:spPr>
          <a:xfrm>
            <a:off x="4623532" y="1321945"/>
            <a:ext cx="28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54B56"/>
                </a:solidFill>
                <a:latin typeface="Tw Cen MT" panose="020B0602020104020603" pitchFamily="34" charset="0"/>
              </a:rPr>
              <a:t>David Hume</a:t>
            </a:r>
          </a:p>
        </p:txBody>
      </p:sp>
      <p:pic>
        <p:nvPicPr>
          <p:cNvPr id="1032" name="Picture 8" descr="David Lewis (philosopher) - Wikipedia">
            <a:extLst>
              <a:ext uri="{FF2B5EF4-FFF2-40B4-BE49-F238E27FC236}">
                <a16:creationId xmlns:a16="http://schemas.microsoft.com/office/drawing/2014/main" id="{B3D53C76-C2F6-E40E-2A1F-C8266DB58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305" y="1905121"/>
            <a:ext cx="28098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2ECDA6-AB80-D6D5-A03E-89D25C20DCE3}"/>
              </a:ext>
            </a:extLst>
          </p:cNvPr>
          <p:cNvSpPr txBox="1"/>
          <p:nvPr/>
        </p:nvSpPr>
        <p:spPr>
          <a:xfrm>
            <a:off x="8960930" y="1288725"/>
            <a:ext cx="28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EB66B"/>
                </a:solidFill>
                <a:latin typeface="Tw Cen MT" panose="020B0602020104020603" pitchFamily="34" charset="0"/>
              </a:rPr>
              <a:t>David Lewis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038DCE-F95D-32D6-0277-068938786EC3}"/>
              </a:ext>
            </a:extLst>
          </p:cNvPr>
          <p:cNvSpPr txBox="1"/>
          <p:nvPr/>
        </p:nvSpPr>
        <p:spPr>
          <a:xfrm>
            <a:off x="8891229" y="5153620"/>
            <a:ext cx="30215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https://upload.wikimedia.org/wikipedia/en/a/ad/David-K.-Lewis.jpg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BF043C-DA9A-CAAB-98CC-0DF9380E44C2}"/>
              </a:ext>
            </a:extLst>
          </p:cNvPr>
          <p:cNvSpPr txBox="1"/>
          <p:nvPr/>
        </p:nvSpPr>
        <p:spPr>
          <a:xfrm>
            <a:off x="1580062" y="5657671"/>
            <a:ext cx="1685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Material</a:t>
            </a:r>
          </a:p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Formal</a:t>
            </a:r>
          </a:p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Efficient</a:t>
            </a:r>
          </a:p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Final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4C9BDF-D8B1-7B9C-E1B4-39DAC1D243FE}"/>
              </a:ext>
            </a:extLst>
          </p:cNvPr>
          <p:cNvSpPr txBox="1"/>
          <p:nvPr/>
        </p:nvSpPr>
        <p:spPr>
          <a:xfrm>
            <a:off x="555458" y="5972511"/>
            <a:ext cx="168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4 causes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11788A-3500-FADA-3244-4FB38908963F}"/>
              </a:ext>
            </a:extLst>
          </p:cNvPr>
          <p:cNvSpPr txBox="1"/>
          <p:nvPr/>
        </p:nvSpPr>
        <p:spPr>
          <a:xfrm>
            <a:off x="8974305" y="5379212"/>
            <a:ext cx="3049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Parallel universe explanation of Counterfactuals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85E6B0-D0F9-DCC6-31B5-B3B654DE7886}"/>
              </a:ext>
            </a:extLst>
          </p:cNvPr>
          <p:cNvSpPr txBox="1"/>
          <p:nvPr/>
        </p:nvSpPr>
        <p:spPr>
          <a:xfrm>
            <a:off x="4961411" y="4758081"/>
            <a:ext cx="240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1</a:t>
            </a:r>
            <a:r>
              <a:rPr lang="en-US" b="1" baseline="30000" dirty="0">
                <a:solidFill>
                  <a:srgbClr val="254B56"/>
                </a:solidFill>
                <a:latin typeface="Tw Cen MT" panose="020B0602020104020603" pitchFamily="34" charset="0"/>
              </a:rPr>
              <a:t>st: </a:t>
            </a:r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Regularity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282FC3-8F2E-CF67-F08C-627E531EBDE9}"/>
              </a:ext>
            </a:extLst>
          </p:cNvPr>
          <p:cNvSpPr txBox="1"/>
          <p:nvPr/>
        </p:nvSpPr>
        <p:spPr>
          <a:xfrm>
            <a:off x="4961410" y="5061287"/>
            <a:ext cx="240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2</a:t>
            </a:r>
            <a:r>
              <a:rPr lang="en-US" b="1" baseline="30000" dirty="0">
                <a:solidFill>
                  <a:srgbClr val="254B56"/>
                </a:solidFill>
                <a:latin typeface="Tw Cen MT" panose="020B0602020104020603" pitchFamily="34" charset="0"/>
              </a:rPr>
              <a:t>nd</a:t>
            </a:r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: Counterfactuals</a:t>
            </a:r>
          </a:p>
        </p:txBody>
      </p:sp>
    </p:spTree>
    <p:extLst>
      <p:ext uri="{BB962C8B-B14F-4D97-AF65-F5344CB8AC3E}">
        <p14:creationId xmlns:p14="http://schemas.microsoft.com/office/powerpoint/2010/main" val="79400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3" grpId="0"/>
      <p:bldP spid="14" grpId="0"/>
      <p:bldP spid="16" grpId="0"/>
      <p:bldP spid="18" grpId="0"/>
      <p:bldP spid="19" grpId="0"/>
      <p:bldP spid="20" grpId="0"/>
      <p:bldP spid="22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B1C0D-BBA5-62AA-B9F7-23ACF21D1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Statistics and causality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8F1C0D7-A675-E549-7967-665AA42ED0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2050" name="Picture 2" descr="Karl Pearson - Wikipedia">
            <a:extLst>
              <a:ext uri="{FF2B5EF4-FFF2-40B4-BE49-F238E27FC236}">
                <a16:creationId xmlns:a16="http://schemas.microsoft.com/office/drawing/2014/main" id="{391D2A95-DE6E-9294-A8FE-303741E0E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43" y="2316952"/>
            <a:ext cx="2743200" cy="359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F2F248-2D91-94C4-B112-5824E883EA95}"/>
              </a:ext>
            </a:extLst>
          </p:cNvPr>
          <p:cNvSpPr txBox="1"/>
          <p:nvPr/>
        </p:nvSpPr>
        <p:spPr>
          <a:xfrm>
            <a:off x="785407" y="1732177"/>
            <a:ext cx="28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54B56"/>
                </a:solidFill>
                <a:latin typeface="Tw Cen MT" panose="020B0602020104020603" pitchFamily="34" charset="0"/>
              </a:rPr>
              <a:t>Karl Pearson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BA02AF-C8EC-B58B-944D-BDD469D33CB9}"/>
              </a:ext>
            </a:extLst>
          </p:cNvPr>
          <p:cNvSpPr txBox="1"/>
          <p:nvPr/>
        </p:nvSpPr>
        <p:spPr>
          <a:xfrm>
            <a:off x="556891" y="6039199"/>
            <a:ext cx="38707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https://upload.wikimedia.org/wikipedia/commons/1/18/Karl_Pearson%2C_1912.jpg</a:t>
            </a:r>
          </a:p>
        </p:txBody>
      </p:sp>
      <p:pic>
        <p:nvPicPr>
          <p:cNvPr id="10" name="Picture 2" descr="Ignore GIFs | Tenor">
            <a:extLst>
              <a:ext uri="{FF2B5EF4-FFF2-40B4-BE49-F238E27FC236}">
                <a16:creationId xmlns:a16="http://schemas.microsoft.com/office/drawing/2014/main" id="{1E288BCF-47C1-F82C-E100-7EE5BD09A86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940" y="2730058"/>
            <a:ext cx="3749040" cy="281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901468-D2C2-46A1-6191-E66760909279}"/>
              </a:ext>
            </a:extLst>
          </p:cNvPr>
          <p:cNvSpPr txBox="1"/>
          <p:nvPr/>
        </p:nvSpPr>
        <p:spPr>
          <a:xfrm>
            <a:off x="8248940" y="5621579"/>
            <a:ext cx="3922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" dirty="0"/>
              <a:t>https://www.google.com/url?sa=i&amp;url=https%3A%2F%2Ftenor.com%2Fsearch%2Fignore-gifs&amp;psig=AOvVaw3Yc8-NyRhmOkRj1iJJFVS6&amp;ust=1638540250309000&amp;source=images&amp;cd=vfe&amp;ved=0CAwQjhxqFwoTCPClz6OkxfQCFQAAAAAdAAAAABAW</a:t>
            </a:r>
          </a:p>
        </p:txBody>
      </p:sp>
      <p:pic>
        <p:nvPicPr>
          <p:cNvPr id="2052" name="Picture 4" descr="Ronald Fisher - Wikipedia">
            <a:extLst>
              <a:ext uri="{FF2B5EF4-FFF2-40B4-BE49-F238E27FC236}">
                <a16:creationId xmlns:a16="http://schemas.microsoft.com/office/drawing/2014/main" id="{3B950F77-6D91-3869-2BE2-869876D0E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840" y="2316952"/>
            <a:ext cx="2651760" cy="371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21ADB3-B7A0-3F02-5BE3-19AA0CF4CEE0}"/>
              </a:ext>
            </a:extLst>
          </p:cNvPr>
          <p:cNvSpPr txBox="1"/>
          <p:nvPr/>
        </p:nvSpPr>
        <p:spPr>
          <a:xfrm>
            <a:off x="4585464" y="1732177"/>
            <a:ext cx="28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76D6F"/>
                </a:solidFill>
                <a:latin typeface="Tw Cen MT" panose="020B0602020104020603" pitchFamily="34" charset="0"/>
              </a:rPr>
              <a:t>Ronald Fisher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9E81E5-FA5E-0018-1E41-FEE4DD4FF582}"/>
              </a:ext>
            </a:extLst>
          </p:cNvPr>
          <p:cNvSpPr txBox="1"/>
          <p:nvPr/>
        </p:nvSpPr>
        <p:spPr>
          <a:xfrm>
            <a:off x="4498550" y="6039199"/>
            <a:ext cx="32863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https://upload.wikimedia.org/wikipedia/commons/thumb/a/aa/Youngronaldfisher2.JPG/220px-Youngronaldfisher2.JPG</a:t>
            </a:r>
          </a:p>
        </p:txBody>
      </p:sp>
    </p:spTree>
    <p:extLst>
      <p:ext uri="{BB962C8B-B14F-4D97-AF65-F5344CB8AC3E}">
        <p14:creationId xmlns:p14="http://schemas.microsoft.com/office/powerpoint/2010/main" val="57740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B1C0D-BBA5-62AA-B9F7-23ACF21D1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Statistics and causality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8F1C0D7-A675-E549-7967-665AA42ED0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F2F248-2D91-94C4-B112-5824E883EA95}"/>
              </a:ext>
            </a:extLst>
          </p:cNvPr>
          <p:cNvSpPr txBox="1"/>
          <p:nvPr/>
        </p:nvSpPr>
        <p:spPr>
          <a:xfrm>
            <a:off x="324771" y="1292165"/>
            <a:ext cx="28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54B56"/>
                </a:solidFill>
                <a:latin typeface="Tw Cen MT" panose="020B0602020104020603" pitchFamily="34" charset="0"/>
              </a:rPr>
              <a:t>Jerzy </a:t>
            </a:r>
            <a:r>
              <a:rPr lang="en-US" sz="3200" b="1" dirty="0" err="1">
                <a:solidFill>
                  <a:srgbClr val="254B56"/>
                </a:solidFill>
                <a:latin typeface="Tw Cen MT" panose="020B0602020104020603" pitchFamily="34" charset="0"/>
              </a:rPr>
              <a:t>Neyman</a:t>
            </a:r>
            <a:endParaRPr lang="en-US" sz="3200" b="1" dirty="0">
              <a:solidFill>
                <a:srgbClr val="254B56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BA02AF-C8EC-B58B-944D-BDD469D33CB9}"/>
              </a:ext>
            </a:extLst>
          </p:cNvPr>
          <p:cNvSpPr txBox="1"/>
          <p:nvPr/>
        </p:nvSpPr>
        <p:spPr>
          <a:xfrm>
            <a:off x="-82500" y="5528479"/>
            <a:ext cx="38707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http://magazine.amstat.org/wp-content/uploads/2017/04/Neyman.jpg</a:t>
            </a:r>
          </a:p>
        </p:txBody>
      </p:sp>
      <p:pic>
        <p:nvPicPr>
          <p:cNvPr id="4098" name="Picture 2" descr="Jerzy Neyman (1894–1981) | Amstat News">
            <a:extLst>
              <a:ext uri="{FF2B5EF4-FFF2-40B4-BE49-F238E27FC236}">
                <a16:creationId xmlns:a16="http://schemas.microsoft.com/office/drawing/2014/main" id="{D7F7F879-7D06-161C-17EC-404BF762D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19" y="1876940"/>
            <a:ext cx="2377440" cy="365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onald B. Rubin | Department of Statistics">
            <a:extLst>
              <a:ext uri="{FF2B5EF4-FFF2-40B4-BE49-F238E27FC236}">
                <a16:creationId xmlns:a16="http://schemas.microsoft.com/office/drawing/2014/main" id="{76E8A453-C021-A9FA-41B6-0E084F0D6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401" y="1938195"/>
            <a:ext cx="3291840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0160FE-78D1-70AB-BBF6-C6F6D358069B}"/>
              </a:ext>
            </a:extLst>
          </p:cNvPr>
          <p:cNvSpPr txBox="1"/>
          <p:nvPr/>
        </p:nvSpPr>
        <p:spPr>
          <a:xfrm>
            <a:off x="6185898" y="5359202"/>
            <a:ext cx="3814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https://statistics.fas.harvard.edu/sites/hwpi.harvard.edu/files/statistics-2/files/rubin_0.jpg?m=1538659977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5671BA-7468-4601-9A79-90ECC80820A6}"/>
              </a:ext>
            </a:extLst>
          </p:cNvPr>
          <p:cNvSpPr txBox="1"/>
          <p:nvPr/>
        </p:nvSpPr>
        <p:spPr>
          <a:xfrm>
            <a:off x="6614253" y="1292165"/>
            <a:ext cx="28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EB66B"/>
                </a:solidFill>
                <a:latin typeface="Tw Cen MT" panose="020B0602020104020603" pitchFamily="34" charset="0"/>
              </a:rPr>
              <a:t>Donald Rubin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15F0B7-2EC2-CAF6-F6D4-E1A1928B5641}"/>
              </a:ext>
            </a:extLst>
          </p:cNvPr>
          <p:cNvSpPr txBox="1"/>
          <p:nvPr/>
        </p:nvSpPr>
        <p:spPr>
          <a:xfrm>
            <a:off x="2954559" y="3009419"/>
            <a:ext cx="3141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Used counterfactuals in Randomized clinical trials (RCTs)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EB65-EB7F-E76B-744C-96EEFBDBB434}"/>
              </a:ext>
            </a:extLst>
          </p:cNvPr>
          <p:cNvSpPr txBox="1"/>
          <p:nvPr/>
        </p:nvSpPr>
        <p:spPr>
          <a:xfrm>
            <a:off x="9771309" y="3009419"/>
            <a:ext cx="2400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EB66B"/>
                </a:solidFill>
                <a:latin typeface="Tw Cen MT" panose="020B0602020104020603" pitchFamily="34" charset="0"/>
              </a:rPr>
              <a:t>Extended counterfactuals to observational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305050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  <p:bldP spid="8" grpId="0"/>
      <p:bldP spid="13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23E3-2E35-CB27-4134-B38178BEB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Causality in health research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738140F-90B4-A612-0FCB-878DF05DD3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3074" name="Picture 2" descr="Austin Bradford Hill - Wikipedia">
            <a:extLst>
              <a:ext uri="{FF2B5EF4-FFF2-40B4-BE49-F238E27FC236}">
                <a16:creationId xmlns:a16="http://schemas.microsoft.com/office/drawing/2014/main" id="{E8222314-DAC5-DF65-84BB-9DCA2BCCC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38" y="2289438"/>
            <a:ext cx="2560320" cy="327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1A6579-6456-DE82-8AC4-77C665A57042}"/>
              </a:ext>
            </a:extLst>
          </p:cNvPr>
          <p:cNvSpPr txBox="1"/>
          <p:nvPr/>
        </p:nvSpPr>
        <p:spPr>
          <a:xfrm>
            <a:off x="503730" y="1629723"/>
            <a:ext cx="28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76D6F"/>
                </a:solidFill>
                <a:latin typeface="Tw Cen MT" panose="020B0602020104020603" pitchFamily="34" charset="0"/>
              </a:rPr>
              <a:t>Bradford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37E3D-02E0-0568-17D9-FFC503AB2F9A}"/>
              </a:ext>
            </a:extLst>
          </p:cNvPr>
          <p:cNvSpPr txBox="1"/>
          <p:nvPr/>
        </p:nvSpPr>
        <p:spPr>
          <a:xfrm>
            <a:off x="48105" y="5564704"/>
            <a:ext cx="37933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https://upload.wikimedia.org/wikipedia/commons/e/eb/Austin_Bradford_Hill.jpg</a:t>
            </a:r>
          </a:p>
        </p:txBody>
      </p:sp>
      <p:pic>
        <p:nvPicPr>
          <p:cNvPr id="3076" name="Picture 4" descr="Kenneth Rothman | SPH">
            <a:extLst>
              <a:ext uri="{FF2B5EF4-FFF2-40B4-BE49-F238E27FC236}">
                <a16:creationId xmlns:a16="http://schemas.microsoft.com/office/drawing/2014/main" id="{F42B72CD-40B9-DD15-C9FE-9DC40BFB0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539" y="2293491"/>
            <a:ext cx="3291840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07A5B8-EDDF-B065-DFC5-A09CE03FC906}"/>
              </a:ext>
            </a:extLst>
          </p:cNvPr>
          <p:cNvSpPr txBox="1"/>
          <p:nvPr/>
        </p:nvSpPr>
        <p:spPr>
          <a:xfrm>
            <a:off x="4406035" y="1650349"/>
            <a:ext cx="3816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54B56"/>
                </a:solidFill>
                <a:latin typeface="Tw Cen MT" panose="020B0602020104020603" pitchFamily="34" charset="0"/>
              </a:rPr>
              <a:t>Kenneth Rothman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26C13-CAE0-E486-3C18-81CB929C75ED}"/>
              </a:ext>
            </a:extLst>
          </p:cNvPr>
          <p:cNvSpPr txBox="1"/>
          <p:nvPr/>
        </p:nvSpPr>
        <p:spPr>
          <a:xfrm>
            <a:off x="4790171" y="5585331"/>
            <a:ext cx="304857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https://www.bu.edu/sph/files/2013/10/Kenneth-Rothman-1.jpg</a:t>
            </a:r>
          </a:p>
        </p:txBody>
      </p:sp>
      <p:pic>
        <p:nvPicPr>
          <p:cNvPr id="11" name="Picture 6" descr="Judea Pearl – Home">
            <a:extLst>
              <a:ext uri="{FF2B5EF4-FFF2-40B4-BE49-F238E27FC236}">
                <a16:creationId xmlns:a16="http://schemas.microsoft.com/office/drawing/2014/main" id="{CF3C511E-577C-0439-0989-5302660A7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542" y="2250728"/>
            <a:ext cx="2286000" cy="343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D1DF61-31F3-51A5-DF07-4143C03965C7}"/>
              </a:ext>
            </a:extLst>
          </p:cNvPr>
          <p:cNvSpPr txBox="1"/>
          <p:nvPr/>
        </p:nvSpPr>
        <p:spPr>
          <a:xfrm>
            <a:off x="8552161" y="5710717"/>
            <a:ext cx="3619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https://www.google.com/url?sa=i&amp;url=http%3A%2F%2Fbayes.cs.ucla.edu%2Fjp_home.html&amp;psig=AOvVaw17zdOKSRPQGJjWLynkbkm7&amp;ust=1670779895085000&amp;source=images&amp;cd=vfe&amp;ved=0CBAQjRxqFwoTCLjfiaPK7_sCFQAAAAAdAAAAABAE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64D669-E710-B833-D196-21610B8674BF}"/>
              </a:ext>
            </a:extLst>
          </p:cNvPr>
          <p:cNvSpPr txBox="1"/>
          <p:nvPr/>
        </p:nvSpPr>
        <p:spPr>
          <a:xfrm>
            <a:off x="9046742" y="1581593"/>
            <a:ext cx="28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EB66B"/>
                </a:solidFill>
                <a:latin typeface="Tw Cen MT" panose="020B0602020104020603" pitchFamily="34" charset="0"/>
              </a:rPr>
              <a:t>Judea Pearl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42BA70-14C8-2E57-B129-46C7AC0CA1EB}"/>
              </a:ext>
            </a:extLst>
          </p:cNvPr>
          <p:cNvSpPr txBox="1"/>
          <p:nvPr/>
        </p:nvSpPr>
        <p:spPr>
          <a:xfrm>
            <a:off x="807432" y="6123543"/>
            <a:ext cx="257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76D6F"/>
                </a:solidFill>
                <a:latin typeface="Tw Cen MT" panose="020B0602020104020603" pitchFamily="34" charset="0"/>
              </a:rPr>
              <a:t>9 criteria for causality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DA7555-CC79-0179-37AD-F095B247A572}"/>
              </a:ext>
            </a:extLst>
          </p:cNvPr>
          <p:cNvSpPr txBox="1"/>
          <p:nvPr/>
        </p:nvSpPr>
        <p:spPr>
          <a:xfrm>
            <a:off x="4640217" y="6123543"/>
            <a:ext cx="3348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Sufficient component cause (causal pie)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78F553-886D-C139-E6FE-26D2195A0E55}"/>
              </a:ext>
            </a:extLst>
          </p:cNvPr>
          <p:cNvSpPr txBox="1"/>
          <p:nvPr/>
        </p:nvSpPr>
        <p:spPr>
          <a:xfrm>
            <a:off x="9462470" y="6123543"/>
            <a:ext cx="205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EEB66B"/>
                </a:solidFill>
                <a:latin typeface="Tw Cen MT" panose="020B0602020104020603" pitchFamily="34" charset="0"/>
              </a:rPr>
              <a:t>Causal inference</a:t>
            </a:r>
          </a:p>
        </p:txBody>
      </p:sp>
    </p:spTree>
    <p:extLst>
      <p:ext uri="{BB962C8B-B14F-4D97-AF65-F5344CB8AC3E}">
        <p14:creationId xmlns:p14="http://schemas.microsoft.com/office/powerpoint/2010/main" val="290498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2" grpId="0"/>
      <p:bldP spid="13" grpId="0"/>
      <p:bldP spid="14" grpId="0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0F48-0097-0253-0543-0D1EFA4D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Bradford Hill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27C2-CC03-6804-742F-5EEB21BE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Strength of association</a:t>
            </a:r>
          </a:p>
          <a:p>
            <a:r>
              <a:rPr lang="en-US" dirty="0"/>
              <a:t>Consistency</a:t>
            </a:r>
          </a:p>
          <a:p>
            <a:r>
              <a:rPr lang="en-US" dirty="0"/>
              <a:t>Temporality</a:t>
            </a:r>
          </a:p>
          <a:p>
            <a:r>
              <a:rPr lang="en-US" dirty="0"/>
              <a:t>Biological gradient (dose response)</a:t>
            </a:r>
          </a:p>
          <a:p>
            <a:r>
              <a:rPr lang="en-US" dirty="0"/>
              <a:t>Specificity</a:t>
            </a:r>
          </a:p>
          <a:p>
            <a:r>
              <a:rPr lang="en-US" dirty="0"/>
              <a:t>Biological plausibility</a:t>
            </a:r>
          </a:p>
          <a:p>
            <a:r>
              <a:rPr lang="en-US" dirty="0"/>
              <a:t>Coherence</a:t>
            </a:r>
          </a:p>
          <a:p>
            <a:r>
              <a:rPr lang="en-US" dirty="0"/>
              <a:t>Experiment</a:t>
            </a:r>
          </a:p>
          <a:p>
            <a:r>
              <a:rPr lang="en-US" dirty="0"/>
              <a:t>Analogy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C5BC9D4-AC0F-DDAD-FCA6-A4CBF9AB7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0E7A17-832E-2D36-C0B3-24651FF22F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87" t="25613" r="22843" b="53083"/>
          <a:stretch/>
        </p:blipFill>
        <p:spPr>
          <a:xfrm>
            <a:off x="4223169" y="4637796"/>
            <a:ext cx="7863840" cy="204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99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1A3B-A187-8731-5FA1-245B46E0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6162E-0282-9E3F-6293-A40D9D41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rtl="0"/>
            <a:r>
              <a:rPr lang="en-US" dirty="0">
                <a:solidFill>
                  <a:schemeClr val="dk1"/>
                </a:solidFill>
              </a:rPr>
              <a:t>S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tudy tasks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easures of disease occurrence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Measures of association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Study designs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Validity and precision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Random and systematic errors in research</a:t>
            </a:r>
          </a:p>
          <a:p>
            <a:pPr lvl="0" rtl="0"/>
            <a:endParaRPr lang="en-US" sz="280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D1FB871-1C27-ED97-5E8E-E23EA7C39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01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0F48-0097-0253-0543-0D1EFA4D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Bradford Hill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27C2-CC03-6804-742F-5EEB21BE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Strength of association</a:t>
            </a:r>
          </a:p>
          <a:p>
            <a:pPr lvl="1"/>
            <a:r>
              <a:rPr lang="en-US" dirty="0"/>
              <a:t>The stronger the measure of association (e.g., risk difference/ratio) the more evidence of causality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D76D6F"/>
                </a:solidFill>
              </a:rPr>
              <a:t>Problem with strength of association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We can have weak associations that are causal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We can have strong associations that are not causal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Not necessary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C5BC9D4-AC0F-DDAD-FCA6-A4CBF9AB7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Graphic 5" descr="Arrow Up with solid fill">
            <a:extLst>
              <a:ext uri="{FF2B5EF4-FFF2-40B4-BE49-F238E27FC236}">
                <a16:creationId xmlns:a16="http://schemas.microsoft.com/office/drawing/2014/main" id="{43CAA85F-10B0-90AF-7797-AEAF2D2CF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2086" y="1293068"/>
            <a:ext cx="914400" cy="914400"/>
          </a:xfrm>
          <a:prstGeom prst="rect">
            <a:avLst/>
          </a:prstGeom>
        </p:spPr>
      </p:pic>
      <p:pic>
        <p:nvPicPr>
          <p:cNvPr id="8" name="Graphic 7" descr="Cause And Effect with solid fill">
            <a:extLst>
              <a:ext uri="{FF2B5EF4-FFF2-40B4-BE49-F238E27FC236}">
                <a16:creationId xmlns:a16="http://schemas.microsoft.com/office/drawing/2014/main" id="{94A171DF-568B-DCE6-2B55-E772409DA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75604" y="1325583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463064-49EF-6CD3-24CA-DA953BEAE529}"/>
              </a:ext>
            </a:extLst>
          </p:cNvPr>
          <p:cNvSpPr txBox="1"/>
          <p:nvPr/>
        </p:nvSpPr>
        <p:spPr>
          <a:xfrm>
            <a:off x="6197408" y="1459618"/>
            <a:ext cx="257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Measure of association</a:t>
            </a:r>
          </a:p>
          <a:p>
            <a:r>
              <a:rPr lang="en-US" b="1" dirty="0">
                <a:solidFill>
                  <a:srgbClr val="D76D6F"/>
                </a:solidFill>
              </a:rPr>
              <a:t>e.g., Risk difference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B65EA5-29CC-4FD4-E6DC-A9ABBE48EA6A}"/>
              </a:ext>
            </a:extLst>
          </p:cNvPr>
          <p:cNvSpPr txBox="1"/>
          <p:nvPr/>
        </p:nvSpPr>
        <p:spPr>
          <a:xfrm>
            <a:off x="9493515" y="1459618"/>
            <a:ext cx="257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</a:rPr>
              <a:t>The more evidence of causality</a:t>
            </a:r>
          </a:p>
        </p:txBody>
      </p:sp>
    </p:spTree>
    <p:extLst>
      <p:ext uri="{BB962C8B-B14F-4D97-AF65-F5344CB8AC3E}">
        <p14:creationId xmlns:p14="http://schemas.microsoft.com/office/powerpoint/2010/main" val="3090691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0F48-0097-0253-0543-0D1EFA4D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Bradford Hill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27C2-CC03-6804-742F-5EEB21BE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300" b="1" dirty="0"/>
              <a:t>Consistency</a:t>
            </a:r>
          </a:p>
          <a:p>
            <a:pPr lvl="1"/>
            <a:r>
              <a:rPr lang="en-US" sz="2800" dirty="0"/>
              <a:t>If studies agree on the same conclusion</a:t>
            </a:r>
          </a:p>
          <a:p>
            <a:pPr marL="0" indent="0">
              <a:buNone/>
            </a:pPr>
            <a:endParaRPr lang="en-US" b="1" dirty="0">
              <a:solidFill>
                <a:srgbClr val="D76D6F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D76D6F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D76D6F"/>
                </a:solidFill>
              </a:rPr>
              <a:t>Problem with consistency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Agreement between studies does not mean it is causal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Disagreement between studies does not mean it is not causal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Not necessary</a:t>
            </a:r>
          </a:p>
          <a:p>
            <a:pPr lvl="1"/>
            <a:r>
              <a:rPr lang="en-US" b="1" dirty="0">
                <a:solidFill>
                  <a:srgbClr val="254B56"/>
                </a:solidFill>
              </a:rPr>
              <a:t>In case of agreement</a:t>
            </a:r>
          </a:p>
          <a:p>
            <a:pPr lvl="2"/>
            <a:r>
              <a:rPr lang="en-US" b="1" dirty="0">
                <a:solidFill>
                  <a:srgbClr val="254B56"/>
                </a:solidFill>
              </a:rPr>
              <a:t>Both studies are right</a:t>
            </a:r>
          </a:p>
          <a:p>
            <a:pPr lvl="2"/>
            <a:r>
              <a:rPr lang="en-US" b="1" dirty="0">
                <a:solidFill>
                  <a:srgbClr val="254B56"/>
                </a:solidFill>
              </a:rPr>
              <a:t>Both studies are wrong</a:t>
            </a:r>
          </a:p>
          <a:p>
            <a:pPr lvl="1"/>
            <a:r>
              <a:rPr lang="en-US" b="1" dirty="0">
                <a:solidFill>
                  <a:srgbClr val="EEB66B"/>
                </a:solidFill>
              </a:rPr>
              <a:t>In case of disagreement</a:t>
            </a:r>
          </a:p>
          <a:p>
            <a:pPr lvl="2"/>
            <a:r>
              <a:rPr lang="en-US" b="1" dirty="0">
                <a:solidFill>
                  <a:srgbClr val="EEB66B"/>
                </a:solidFill>
              </a:rPr>
              <a:t>One study is right and the other is wrong</a:t>
            </a:r>
          </a:p>
          <a:p>
            <a:pPr lvl="2"/>
            <a:r>
              <a:rPr lang="en-US" b="1" dirty="0">
                <a:solidFill>
                  <a:srgbClr val="EEB66B"/>
                </a:solidFill>
              </a:rPr>
              <a:t>Both are wrong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C5BC9D4-AC0F-DDAD-FCA6-A4CBF9AB7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Graphic 5" descr="Open book with solid fill">
            <a:extLst>
              <a:ext uri="{FF2B5EF4-FFF2-40B4-BE49-F238E27FC236}">
                <a16:creationId xmlns:a16="http://schemas.microsoft.com/office/drawing/2014/main" id="{655273A6-F5D2-86E7-E7D6-327C63358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5076" y="1072732"/>
            <a:ext cx="731520" cy="7315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D10DC8-7E7F-8364-5FDC-A7CA675D928D}"/>
              </a:ext>
            </a:extLst>
          </p:cNvPr>
          <p:cNvSpPr txBox="1"/>
          <p:nvPr/>
        </p:nvSpPr>
        <p:spPr>
          <a:xfrm>
            <a:off x="6416668" y="888066"/>
            <a:ext cx="123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76D6F"/>
                </a:solidFill>
              </a:rPr>
              <a:t>Study 1</a:t>
            </a:r>
          </a:p>
        </p:txBody>
      </p:sp>
      <p:pic>
        <p:nvPicPr>
          <p:cNvPr id="8" name="Graphic 7" descr="Open book with solid fill">
            <a:extLst>
              <a:ext uri="{FF2B5EF4-FFF2-40B4-BE49-F238E27FC236}">
                <a16:creationId xmlns:a16="http://schemas.microsoft.com/office/drawing/2014/main" id="{803CC6EF-464E-A460-75F7-C2719C663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4540" y="1072732"/>
            <a:ext cx="731520" cy="731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CD0C71-794C-5BD5-243D-8C052931CF9F}"/>
              </a:ext>
            </a:extLst>
          </p:cNvPr>
          <p:cNvSpPr txBox="1"/>
          <p:nvPr/>
        </p:nvSpPr>
        <p:spPr>
          <a:xfrm>
            <a:off x="7743065" y="875068"/>
            <a:ext cx="123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76D6F"/>
                </a:solidFill>
              </a:rPr>
              <a:t>Study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8802D0-814B-6DD7-A9D7-CD2FC6F6AFE9}"/>
              </a:ext>
            </a:extLst>
          </p:cNvPr>
          <p:cNvSpPr txBox="1"/>
          <p:nvPr/>
        </p:nvSpPr>
        <p:spPr>
          <a:xfrm>
            <a:off x="6199469" y="1697079"/>
            <a:ext cx="1635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D76D6F"/>
                </a:solidFill>
              </a:rPr>
              <a:t>Risk difference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F2F62-2462-CCA2-6A64-F0FD2994D6D5}"/>
              </a:ext>
            </a:extLst>
          </p:cNvPr>
          <p:cNvSpPr txBox="1"/>
          <p:nvPr/>
        </p:nvSpPr>
        <p:spPr>
          <a:xfrm>
            <a:off x="7540533" y="1697079"/>
            <a:ext cx="1635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D76D6F"/>
                </a:solidFill>
              </a:rPr>
              <a:t>Risk difference</a:t>
            </a:r>
          </a:p>
        </p:txBody>
      </p:sp>
      <p:sp>
        <p:nvSpPr>
          <p:cNvPr id="12" name="Equals 11">
            <a:extLst>
              <a:ext uri="{FF2B5EF4-FFF2-40B4-BE49-F238E27FC236}">
                <a16:creationId xmlns:a16="http://schemas.microsoft.com/office/drawing/2014/main" id="{D8E72A8C-FBDD-029E-38C7-8489F1355E08}"/>
              </a:ext>
            </a:extLst>
          </p:cNvPr>
          <p:cNvSpPr/>
          <p:nvPr/>
        </p:nvSpPr>
        <p:spPr>
          <a:xfrm>
            <a:off x="7473213" y="1302915"/>
            <a:ext cx="382720" cy="288758"/>
          </a:xfrm>
          <a:prstGeom prst="mathEqual">
            <a:avLst/>
          </a:prstGeom>
          <a:solidFill>
            <a:srgbClr val="D76D6F"/>
          </a:solidFill>
          <a:ln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Graphic 14" descr="Cause And Effect with solid fill">
            <a:extLst>
              <a:ext uri="{FF2B5EF4-FFF2-40B4-BE49-F238E27FC236}">
                <a16:creationId xmlns:a16="http://schemas.microsoft.com/office/drawing/2014/main" id="{ABD8A4DE-87C6-99FD-D7AF-DAFFAA60A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38201" y="1038376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4EE0EF-1AAD-FA4D-8CC8-30250C3C27C4}"/>
              </a:ext>
            </a:extLst>
          </p:cNvPr>
          <p:cNvSpPr txBox="1"/>
          <p:nvPr/>
        </p:nvSpPr>
        <p:spPr>
          <a:xfrm>
            <a:off x="9856112" y="1172411"/>
            <a:ext cx="257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</a:rPr>
              <a:t>The more evidence of causality</a:t>
            </a:r>
          </a:p>
        </p:txBody>
      </p:sp>
    </p:spTree>
    <p:extLst>
      <p:ext uri="{BB962C8B-B14F-4D97-AF65-F5344CB8AC3E}">
        <p14:creationId xmlns:p14="http://schemas.microsoft.com/office/powerpoint/2010/main" val="703787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0F48-0097-0253-0543-0D1EFA4D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Bradford Hill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27C2-CC03-6804-742F-5EEB21BE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Temporality</a:t>
            </a:r>
          </a:p>
          <a:p>
            <a:pPr lvl="1"/>
            <a:r>
              <a:rPr lang="en-US" dirty="0"/>
              <a:t>Cause precedes its effect</a:t>
            </a:r>
          </a:p>
          <a:p>
            <a:pPr lvl="1"/>
            <a:r>
              <a:rPr lang="en-US" dirty="0"/>
              <a:t>Exposure needs to happen before the outcome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D76D6F"/>
                </a:solidFill>
              </a:rPr>
              <a:t>This is a necessity for establishing a causal relationship</a:t>
            </a:r>
          </a:p>
          <a:p>
            <a:pPr lvl="1"/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C5BC9D4-AC0F-DDAD-FCA6-A4CBF9AB7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Graphic 5" descr="Stopwatch 33% with solid fill">
            <a:extLst>
              <a:ext uri="{FF2B5EF4-FFF2-40B4-BE49-F238E27FC236}">
                <a16:creationId xmlns:a16="http://schemas.microsoft.com/office/drawing/2014/main" id="{8EE048A7-7205-324F-4E67-BA1D2C0D7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5643" y="1470501"/>
            <a:ext cx="731520" cy="731520"/>
          </a:xfrm>
          <a:prstGeom prst="rect">
            <a:avLst/>
          </a:prstGeom>
        </p:spPr>
      </p:pic>
      <p:pic>
        <p:nvPicPr>
          <p:cNvPr id="8" name="Graphic 7" descr="Stopwatch 75% with solid fill">
            <a:extLst>
              <a:ext uri="{FF2B5EF4-FFF2-40B4-BE49-F238E27FC236}">
                <a16:creationId xmlns:a16="http://schemas.microsoft.com/office/drawing/2014/main" id="{8EF2E0C9-00CA-07A8-8563-3D231574F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0596" y="1470501"/>
            <a:ext cx="731520" cy="731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13F10C-7C76-639A-7C5E-FD1337AE7890}"/>
              </a:ext>
            </a:extLst>
          </p:cNvPr>
          <p:cNvSpPr txBox="1"/>
          <p:nvPr/>
        </p:nvSpPr>
        <p:spPr>
          <a:xfrm>
            <a:off x="5890134" y="1101169"/>
            <a:ext cx="152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Exposure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E22047-7D57-9599-1355-0AE13AEC7F1A}"/>
              </a:ext>
            </a:extLst>
          </p:cNvPr>
          <p:cNvSpPr txBox="1"/>
          <p:nvPr/>
        </p:nvSpPr>
        <p:spPr>
          <a:xfrm>
            <a:off x="7173210" y="1101169"/>
            <a:ext cx="152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Outcome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2D13F7-D6F5-57D3-DBA7-51461145AFB3}"/>
              </a:ext>
            </a:extLst>
          </p:cNvPr>
          <p:cNvSpPr txBox="1"/>
          <p:nvPr/>
        </p:nvSpPr>
        <p:spPr>
          <a:xfrm>
            <a:off x="8761379" y="1470501"/>
            <a:ext cx="273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Exposure needs to happen before the outcome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2ED38F-3C15-CFE0-D0A1-84C57642D052}"/>
              </a:ext>
            </a:extLst>
          </p:cNvPr>
          <p:cNvSpPr txBox="1"/>
          <p:nvPr/>
        </p:nvSpPr>
        <p:spPr>
          <a:xfrm>
            <a:off x="6500734" y="1644153"/>
            <a:ext cx="152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Then</a:t>
            </a:r>
          </a:p>
        </p:txBody>
      </p:sp>
    </p:spTree>
    <p:extLst>
      <p:ext uri="{BB962C8B-B14F-4D97-AF65-F5344CB8AC3E}">
        <p14:creationId xmlns:p14="http://schemas.microsoft.com/office/powerpoint/2010/main" val="3624778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0F48-0097-0253-0543-0D1EFA4D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Bradford Hill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27C2-CC03-6804-742F-5EEB21BE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Biological gradient (dose response)</a:t>
            </a:r>
          </a:p>
          <a:p>
            <a:pPr lvl="1"/>
            <a:r>
              <a:rPr lang="en-US" dirty="0"/>
              <a:t>The stronger the dose the stronger the effect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D76D6F"/>
                </a:solidFill>
              </a:rPr>
              <a:t>Problem with biological gradient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Some causal relations follow a U or inverted U shape (the effect increases with dose up until a certain point where the effect drops)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Not necessary</a:t>
            </a: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C5BC9D4-AC0F-DDAD-FCA6-A4CBF9AB7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Graphic 5" descr="Bar graph with upward trend with solid fill">
            <a:extLst>
              <a:ext uri="{FF2B5EF4-FFF2-40B4-BE49-F238E27FC236}">
                <a16:creationId xmlns:a16="http://schemas.microsoft.com/office/drawing/2014/main" id="{C2B8AB54-9259-6E02-296A-2E6D86C44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1238" y="1027906"/>
            <a:ext cx="1188720" cy="1188720"/>
          </a:xfrm>
          <a:prstGeom prst="rect">
            <a:avLst/>
          </a:prstGeom>
        </p:spPr>
      </p:pic>
      <p:pic>
        <p:nvPicPr>
          <p:cNvPr id="8" name="Graphic 7" descr="Bar chart with solid fill">
            <a:extLst>
              <a:ext uri="{FF2B5EF4-FFF2-40B4-BE49-F238E27FC236}">
                <a16:creationId xmlns:a16="http://schemas.microsoft.com/office/drawing/2014/main" id="{14ADE69A-8A09-EB92-1B92-B35AB710ED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7158" y="4994090"/>
            <a:ext cx="1188720" cy="1188720"/>
          </a:xfrm>
          <a:prstGeom prst="rect">
            <a:avLst/>
          </a:prstGeom>
        </p:spPr>
      </p:pic>
      <p:pic>
        <p:nvPicPr>
          <p:cNvPr id="9" name="Graphic 8" descr="Cause And Effect with solid fill">
            <a:extLst>
              <a:ext uri="{FF2B5EF4-FFF2-40B4-BE49-F238E27FC236}">
                <a16:creationId xmlns:a16="http://schemas.microsoft.com/office/drawing/2014/main" id="{DFB589C9-539F-5967-847C-3748076E70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39958" y="1166373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6EE3FB-3DB9-D33B-7492-48B88B674A79}"/>
              </a:ext>
            </a:extLst>
          </p:cNvPr>
          <p:cNvSpPr txBox="1"/>
          <p:nvPr/>
        </p:nvSpPr>
        <p:spPr>
          <a:xfrm>
            <a:off x="9257869" y="1300408"/>
            <a:ext cx="257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</a:rPr>
              <a:t>The more evidence of causality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95AFF-785E-AC12-20EE-98C3B8E57A28}"/>
              </a:ext>
            </a:extLst>
          </p:cNvPr>
          <p:cNvSpPr txBox="1"/>
          <p:nvPr/>
        </p:nvSpPr>
        <p:spPr>
          <a:xfrm>
            <a:off x="7255015" y="2039520"/>
            <a:ext cx="1626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Dose of exposure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4F305C-1937-2DFB-5A99-4743A77C3F9C}"/>
              </a:ext>
            </a:extLst>
          </p:cNvPr>
          <p:cNvSpPr txBox="1"/>
          <p:nvPr/>
        </p:nvSpPr>
        <p:spPr>
          <a:xfrm>
            <a:off x="6581468" y="1376489"/>
            <a:ext cx="989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ADDD34-AF58-CC11-6393-D634DEFC77BB}"/>
              </a:ext>
            </a:extLst>
          </p:cNvPr>
          <p:cNvSpPr txBox="1"/>
          <p:nvPr/>
        </p:nvSpPr>
        <p:spPr>
          <a:xfrm>
            <a:off x="8833028" y="5997337"/>
            <a:ext cx="1626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Dose of exposure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D3FF66-A73A-A4FC-E43E-287CE71A94F1}"/>
              </a:ext>
            </a:extLst>
          </p:cNvPr>
          <p:cNvSpPr txBox="1"/>
          <p:nvPr/>
        </p:nvSpPr>
        <p:spPr>
          <a:xfrm>
            <a:off x="8235631" y="5418828"/>
            <a:ext cx="989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2053737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0F48-0097-0253-0543-0D1EFA4D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Bradford Hill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27C2-CC03-6804-742F-5EEB21BE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Specificity</a:t>
            </a:r>
          </a:p>
          <a:p>
            <a:pPr lvl="1"/>
            <a:r>
              <a:rPr lang="en-US" dirty="0"/>
              <a:t>There needs to be one effect for each cause (one outcome for an exposure)</a:t>
            </a:r>
          </a:p>
          <a:p>
            <a:pPr lvl="1"/>
            <a:r>
              <a:rPr lang="en-US" dirty="0"/>
              <a:t>There needs to be one cause for each effect (one exposure for an outcome)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D76D6F"/>
                </a:solidFill>
              </a:rPr>
              <a:t>Problem with specificity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Some causes have more than one effect and some effect have more than one cause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Not necessary</a:t>
            </a:r>
          </a:p>
          <a:p>
            <a:pPr lvl="1"/>
            <a:endParaRPr lang="en-US" b="1" dirty="0">
              <a:solidFill>
                <a:srgbClr val="D76D6F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C5BC9D4-AC0F-DDAD-FCA6-A4CBF9AB7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Graphic 5" descr="Lungs with virus with solid fill">
            <a:extLst>
              <a:ext uri="{FF2B5EF4-FFF2-40B4-BE49-F238E27FC236}">
                <a16:creationId xmlns:a16="http://schemas.microsoft.com/office/drawing/2014/main" id="{1B73E390-0FC7-0012-268F-453FEBCC5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5101" y="539782"/>
            <a:ext cx="731520" cy="731520"/>
          </a:xfrm>
          <a:prstGeom prst="rect">
            <a:avLst/>
          </a:prstGeom>
        </p:spPr>
      </p:pic>
      <p:pic>
        <p:nvPicPr>
          <p:cNvPr id="8" name="Graphic 7" descr="Covid-19 with solid fill">
            <a:extLst>
              <a:ext uri="{FF2B5EF4-FFF2-40B4-BE49-F238E27FC236}">
                <a16:creationId xmlns:a16="http://schemas.microsoft.com/office/drawing/2014/main" id="{3EBECBA4-B121-E285-CFC1-E0E9F1DEF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1618" y="539782"/>
            <a:ext cx="731520" cy="7315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83EA48-5012-C2C1-5863-9535D1DF45E6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6830671" y="499161"/>
            <a:ext cx="664430" cy="406381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827B2A-AA78-96DD-8FD5-90F372302699}"/>
              </a:ext>
            </a:extLst>
          </p:cNvPr>
          <p:cNvSpPr txBox="1"/>
          <p:nvPr/>
        </p:nvSpPr>
        <p:spPr>
          <a:xfrm>
            <a:off x="5737974" y="345272"/>
            <a:ext cx="1092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D76D6F"/>
                </a:solidFill>
              </a:rPr>
              <a:t>Affects only</a:t>
            </a:r>
          </a:p>
        </p:txBody>
      </p:sp>
      <p:pic>
        <p:nvPicPr>
          <p:cNvPr id="13" name="Graphic 12" descr="Cause And Effect with solid fill">
            <a:extLst>
              <a:ext uri="{FF2B5EF4-FFF2-40B4-BE49-F238E27FC236}">
                <a16:creationId xmlns:a16="http://schemas.microsoft.com/office/drawing/2014/main" id="{784D5470-31E5-46F7-DF39-552AED8E46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36004" y="930175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4B9CD5-AB51-BDB6-40A1-7D42CD459F1F}"/>
              </a:ext>
            </a:extLst>
          </p:cNvPr>
          <p:cNvSpPr txBox="1"/>
          <p:nvPr/>
        </p:nvSpPr>
        <p:spPr>
          <a:xfrm>
            <a:off x="9253915" y="1064210"/>
            <a:ext cx="257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</a:rPr>
              <a:t>The more evidence of causality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C41CC0-1694-A66E-64A3-0CF5263A4E2C}"/>
              </a:ext>
            </a:extLst>
          </p:cNvPr>
          <p:cNvSpPr txBox="1"/>
          <p:nvPr/>
        </p:nvSpPr>
        <p:spPr>
          <a:xfrm>
            <a:off x="6640171" y="1113449"/>
            <a:ext cx="618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OR</a:t>
            </a:r>
          </a:p>
        </p:txBody>
      </p:sp>
      <p:pic>
        <p:nvPicPr>
          <p:cNvPr id="16" name="Graphic 15" descr="Lungs with virus with solid fill">
            <a:extLst>
              <a:ext uri="{FF2B5EF4-FFF2-40B4-BE49-F238E27FC236}">
                <a16:creationId xmlns:a16="http://schemas.microsoft.com/office/drawing/2014/main" id="{45C54222-6239-65E0-CBAA-A6DED2932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5101" y="1345774"/>
            <a:ext cx="731520" cy="731520"/>
          </a:xfrm>
          <a:prstGeom prst="rect">
            <a:avLst/>
          </a:prstGeom>
        </p:spPr>
      </p:pic>
      <p:pic>
        <p:nvPicPr>
          <p:cNvPr id="17" name="Graphic 16" descr="Covid-19 with solid fill">
            <a:extLst>
              <a:ext uri="{FF2B5EF4-FFF2-40B4-BE49-F238E27FC236}">
                <a16:creationId xmlns:a16="http://schemas.microsoft.com/office/drawing/2014/main" id="{6824505C-1C6C-7266-E9CE-B303CBD093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1618" y="1345774"/>
            <a:ext cx="731520" cy="7315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18F7BC-6D65-820E-DE67-2CC287505089}"/>
              </a:ext>
            </a:extLst>
          </p:cNvPr>
          <p:cNvSpPr txBox="1"/>
          <p:nvPr/>
        </p:nvSpPr>
        <p:spPr>
          <a:xfrm>
            <a:off x="7258938" y="1983004"/>
            <a:ext cx="149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D76D6F"/>
                </a:solidFill>
              </a:rPr>
              <a:t>Only affected by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4F6976-B188-B3E3-574C-F21B1B9D2494}"/>
              </a:ext>
            </a:extLst>
          </p:cNvPr>
          <p:cNvCxnSpPr>
            <a:endCxn id="17" idx="3"/>
          </p:cNvCxnSpPr>
          <p:nvPr/>
        </p:nvCxnSpPr>
        <p:spPr>
          <a:xfrm flipH="1" flipV="1">
            <a:off x="6573138" y="1711534"/>
            <a:ext cx="685800" cy="425358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190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0F48-0097-0253-0543-0D1EFA4D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Bradford Hill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27C2-CC03-6804-742F-5EEB21BE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Biological plausibility</a:t>
            </a:r>
          </a:p>
          <a:p>
            <a:pPr lvl="1"/>
            <a:r>
              <a:rPr lang="en-US" dirty="0"/>
              <a:t>Explanation of the potential link by a mechanism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D76D6F"/>
                </a:solidFill>
              </a:rPr>
              <a:t>Problem with plausibility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It is encouraged but the fact we do not know the mechanism does not mean that it is not causal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Not necessary</a:t>
            </a:r>
          </a:p>
          <a:p>
            <a:pPr lvl="1"/>
            <a:endParaRPr lang="en-US" b="1" dirty="0">
              <a:solidFill>
                <a:srgbClr val="D76D6F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C5BC9D4-AC0F-DDAD-FCA6-A4CBF9AB7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8D8EC25D-78D3-D60A-4CA4-4CE0B1891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6930" y="809586"/>
            <a:ext cx="548640" cy="548640"/>
          </a:xfrm>
          <a:prstGeom prst="rect">
            <a:avLst/>
          </a:prstGeom>
        </p:spPr>
      </p:pic>
      <p:pic>
        <p:nvPicPr>
          <p:cNvPr id="8" name="Graphic 7" descr="Nerve with solid fill">
            <a:extLst>
              <a:ext uri="{FF2B5EF4-FFF2-40B4-BE49-F238E27FC236}">
                <a16:creationId xmlns:a16="http://schemas.microsoft.com/office/drawing/2014/main" id="{852141A4-7E81-C656-983D-8C242C6DEE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57127" y="809586"/>
            <a:ext cx="548640" cy="548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5ADBBE-88DF-4AD7-2C0D-61244D70665A}"/>
              </a:ext>
            </a:extLst>
          </p:cNvPr>
          <p:cNvSpPr txBox="1"/>
          <p:nvPr/>
        </p:nvSpPr>
        <p:spPr>
          <a:xfrm>
            <a:off x="6107963" y="1195745"/>
            <a:ext cx="110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Exposure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2F0E85-67EA-6BCF-7D67-F1177656BDDB}"/>
              </a:ext>
            </a:extLst>
          </p:cNvPr>
          <p:cNvSpPr txBox="1"/>
          <p:nvPr/>
        </p:nvSpPr>
        <p:spPr>
          <a:xfrm>
            <a:off x="7957849" y="1195745"/>
            <a:ext cx="110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Outcome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554336-8E82-3900-5F34-97426425EC07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7216012" y="1380411"/>
            <a:ext cx="741837" cy="0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Cause And Effect with solid fill">
            <a:extLst>
              <a:ext uri="{FF2B5EF4-FFF2-40B4-BE49-F238E27FC236}">
                <a16:creationId xmlns:a16="http://schemas.microsoft.com/office/drawing/2014/main" id="{E7BA45AC-8E6E-3C3F-D624-0C8CBAAF53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77861" y="815626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99C1C5-C087-818A-3379-0C5F3C5E3E1B}"/>
              </a:ext>
            </a:extLst>
          </p:cNvPr>
          <p:cNvSpPr txBox="1"/>
          <p:nvPr/>
        </p:nvSpPr>
        <p:spPr>
          <a:xfrm>
            <a:off x="9795772" y="949661"/>
            <a:ext cx="257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</a:rPr>
              <a:t>The more evidence of causality</a:t>
            </a:r>
          </a:p>
        </p:txBody>
      </p:sp>
    </p:spTree>
    <p:extLst>
      <p:ext uri="{BB962C8B-B14F-4D97-AF65-F5344CB8AC3E}">
        <p14:creationId xmlns:p14="http://schemas.microsoft.com/office/powerpoint/2010/main" val="378272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0F48-0097-0253-0543-0D1EFA4D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Bradford Hill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27C2-CC03-6804-742F-5EEB21BE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Coherence</a:t>
            </a:r>
          </a:p>
          <a:p>
            <a:pPr lvl="1"/>
            <a:r>
              <a:rPr lang="en-US" dirty="0"/>
              <a:t>The potential relation is in alignment with our understanding of the cause-effect relation (exposure-outcome link)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D76D6F"/>
                </a:solidFill>
              </a:rPr>
              <a:t>Problem with coherence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Our current understanding might be wrong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Not necessary</a:t>
            </a:r>
          </a:p>
          <a:p>
            <a:pPr lvl="1"/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C5BC9D4-AC0F-DDAD-FCA6-A4CBF9AB7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Graphic 5" descr="Acquisition with solid fill">
            <a:extLst>
              <a:ext uri="{FF2B5EF4-FFF2-40B4-BE49-F238E27FC236}">
                <a16:creationId xmlns:a16="http://schemas.microsoft.com/office/drawing/2014/main" id="{795CAB6A-867C-01E7-13BE-ADB622B91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8907" y="512736"/>
            <a:ext cx="731520" cy="731520"/>
          </a:xfrm>
          <a:prstGeom prst="rect">
            <a:avLst/>
          </a:prstGeom>
        </p:spPr>
      </p:pic>
      <p:pic>
        <p:nvPicPr>
          <p:cNvPr id="8" name="Graphic 7" descr="Group brainstorm with solid fill">
            <a:extLst>
              <a:ext uri="{FF2B5EF4-FFF2-40B4-BE49-F238E27FC236}">
                <a16:creationId xmlns:a16="http://schemas.microsoft.com/office/drawing/2014/main" id="{E008AC83-227C-274A-4C23-BE98AF398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0848" y="375576"/>
            <a:ext cx="640080" cy="640080"/>
          </a:xfrm>
          <a:prstGeom prst="rect">
            <a:avLst/>
          </a:prstGeom>
        </p:spPr>
      </p:pic>
      <p:pic>
        <p:nvPicPr>
          <p:cNvPr id="9" name="Graphic 8" descr="Gears with solid fill">
            <a:extLst>
              <a:ext uri="{FF2B5EF4-FFF2-40B4-BE49-F238E27FC236}">
                <a16:creationId xmlns:a16="http://schemas.microsoft.com/office/drawing/2014/main" id="{33B758E6-D83A-682D-C336-C7B076FEDF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40924" y="1027530"/>
            <a:ext cx="548640" cy="548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7B2D10-6C52-E3CE-5D46-18C2DD4CCF10}"/>
              </a:ext>
            </a:extLst>
          </p:cNvPr>
          <p:cNvSpPr txBox="1"/>
          <p:nvPr/>
        </p:nvSpPr>
        <p:spPr>
          <a:xfrm>
            <a:off x="5967839" y="1391504"/>
            <a:ext cx="110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Exposure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597EAA-B388-71F0-F872-3195C7C8A579}"/>
              </a:ext>
            </a:extLst>
          </p:cNvPr>
          <p:cNvSpPr txBox="1"/>
          <p:nvPr/>
        </p:nvSpPr>
        <p:spPr>
          <a:xfrm>
            <a:off x="7817725" y="1391504"/>
            <a:ext cx="110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Outcome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CD2A56-6E59-30B3-F78E-CA3E457FD804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7075888" y="1576170"/>
            <a:ext cx="741837" cy="0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Cause And Effect with solid fill">
            <a:extLst>
              <a:ext uri="{FF2B5EF4-FFF2-40B4-BE49-F238E27FC236}">
                <a16:creationId xmlns:a16="http://schemas.microsoft.com/office/drawing/2014/main" id="{D041DA77-64C6-7FCB-26C9-F307F129F5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99634" y="713756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DF246A-63A9-C8E7-6556-2BED991159F9}"/>
              </a:ext>
            </a:extLst>
          </p:cNvPr>
          <p:cNvSpPr txBox="1"/>
          <p:nvPr/>
        </p:nvSpPr>
        <p:spPr>
          <a:xfrm>
            <a:off x="9417545" y="847791"/>
            <a:ext cx="257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</a:rPr>
              <a:t>The more evidence of causality</a:t>
            </a:r>
          </a:p>
        </p:txBody>
      </p:sp>
    </p:spTree>
    <p:extLst>
      <p:ext uri="{BB962C8B-B14F-4D97-AF65-F5344CB8AC3E}">
        <p14:creationId xmlns:p14="http://schemas.microsoft.com/office/powerpoint/2010/main" val="777741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0F48-0097-0253-0543-0D1EFA4D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Bradford Hill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27C2-CC03-6804-742F-5EEB21BE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Experiment</a:t>
            </a:r>
          </a:p>
          <a:p>
            <a:pPr lvl="1"/>
            <a:r>
              <a:rPr lang="en-US" dirty="0"/>
              <a:t>Need a randomized clinical trial (RCT)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D76D6F"/>
                </a:solidFill>
              </a:rPr>
              <a:t>Problem with experiment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It is encouraged but not required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Not necessary</a:t>
            </a:r>
          </a:p>
          <a:p>
            <a:pPr lvl="1"/>
            <a:endParaRPr lang="en-US" b="1" dirty="0">
              <a:solidFill>
                <a:srgbClr val="D76D6F"/>
              </a:solidFill>
            </a:endParaRPr>
          </a:p>
          <a:p>
            <a:pPr lvl="1"/>
            <a:endParaRPr lang="en-US" b="1" dirty="0">
              <a:solidFill>
                <a:srgbClr val="D76D6F"/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C5BC9D4-AC0F-DDAD-FCA6-A4CBF9AB7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8" name="Graphic 7" descr="Scientist male with solid fill">
            <a:extLst>
              <a:ext uri="{FF2B5EF4-FFF2-40B4-BE49-F238E27FC236}">
                <a16:creationId xmlns:a16="http://schemas.microsoft.com/office/drawing/2014/main" id="{7ED3A95E-A748-A997-CCE0-4AF8DB6CA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1835" y="579029"/>
            <a:ext cx="731520" cy="7315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C40BD9-36BB-A07E-6034-8F066F0115DA}"/>
              </a:ext>
            </a:extLst>
          </p:cNvPr>
          <p:cNvSpPr txBox="1"/>
          <p:nvPr/>
        </p:nvSpPr>
        <p:spPr>
          <a:xfrm>
            <a:off x="5885337" y="1207579"/>
            <a:ext cx="110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Exposure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71DAD-AEC7-F415-A56D-03B8A254FEBF}"/>
              </a:ext>
            </a:extLst>
          </p:cNvPr>
          <p:cNvSpPr txBox="1"/>
          <p:nvPr/>
        </p:nvSpPr>
        <p:spPr>
          <a:xfrm>
            <a:off x="7735223" y="1207579"/>
            <a:ext cx="110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Outcome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C74C0B-6A30-D62F-E98F-F79868E9D230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6993386" y="1392245"/>
            <a:ext cx="741837" cy="0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C7150B-80ED-47C8-3327-9729D9212AA7}"/>
              </a:ext>
            </a:extLst>
          </p:cNvPr>
          <p:cNvSpPr txBox="1"/>
          <p:nvPr/>
        </p:nvSpPr>
        <p:spPr>
          <a:xfrm>
            <a:off x="6125596" y="883162"/>
            <a:ext cx="1735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76D6F"/>
                </a:solidFill>
              </a:rPr>
              <a:t>Assess through </a:t>
            </a:r>
          </a:p>
        </p:txBody>
      </p:sp>
      <p:pic>
        <p:nvPicPr>
          <p:cNvPr id="15" name="Graphic 14" descr="Cause And Effect with solid fill">
            <a:extLst>
              <a:ext uri="{FF2B5EF4-FFF2-40B4-BE49-F238E27FC236}">
                <a16:creationId xmlns:a16="http://schemas.microsoft.com/office/drawing/2014/main" id="{564375FB-D54E-44FD-9FEE-EEB127745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99634" y="713756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C7A1FD-4C6E-E78D-BD7C-4D14D4921EFB}"/>
              </a:ext>
            </a:extLst>
          </p:cNvPr>
          <p:cNvSpPr txBox="1"/>
          <p:nvPr/>
        </p:nvSpPr>
        <p:spPr>
          <a:xfrm>
            <a:off x="9417545" y="847791"/>
            <a:ext cx="257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</a:rPr>
              <a:t>The more evidence of causality</a:t>
            </a:r>
          </a:p>
        </p:txBody>
      </p:sp>
    </p:spTree>
    <p:extLst>
      <p:ext uri="{BB962C8B-B14F-4D97-AF65-F5344CB8AC3E}">
        <p14:creationId xmlns:p14="http://schemas.microsoft.com/office/powerpoint/2010/main" val="4029067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0F48-0097-0253-0543-0D1EFA4D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Bradford Hill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27C2-CC03-6804-742F-5EEB21BE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Analogy</a:t>
            </a:r>
          </a:p>
          <a:p>
            <a:pPr lvl="1"/>
            <a:r>
              <a:rPr lang="en-US" dirty="0"/>
              <a:t>Judge an exposure-outcome relation based on other exposure-outcome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D76D6F"/>
                </a:solidFill>
              </a:rPr>
              <a:t>Problem with analogy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Having no analogy does not mean that the relation is not causal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Not necessary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C5BC9D4-AC0F-DDAD-FCA6-A4CBF9AB7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3A9CC1-1C75-F360-6EDE-0BA6E6963FCE}"/>
              </a:ext>
            </a:extLst>
          </p:cNvPr>
          <p:cNvSpPr txBox="1"/>
          <p:nvPr/>
        </p:nvSpPr>
        <p:spPr>
          <a:xfrm>
            <a:off x="6335060" y="820001"/>
            <a:ext cx="129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Exposure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D413C9-0300-130C-79C0-B24A1AA138F4}"/>
              </a:ext>
            </a:extLst>
          </p:cNvPr>
          <p:cNvSpPr txBox="1"/>
          <p:nvPr/>
        </p:nvSpPr>
        <p:spPr>
          <a:xfrm>
            <a:off x="8184946" y="820001"/>
            <a:ext cx="110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Outcome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18CDBD-359F-30D8-B22E-608C0C59349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634294" y="1004667"/>
            <a:ext cx="550652" cy="0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72DD8CC-8DB6-293B-22DE-836D3B418DC1}"/>
              </a:ext>
            </a:extLst>
          </p:cNvPr>
          <p:cNvSpPr txBox="1"/>
          <p:nvPr/>
        </p:nvSpPr>
        <p:spPr>
          <a:xfrm>
            <a:off x="6339939" y="1690688"/>
            <a:ext cx="129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Exposure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9D585F-1E27-2795-4653-8D330DE18B46}"/>
              </a:ext>
            </a:extLst>
          </p:cNvPr>
          <p:cNvSpPr txBox="1"/>
          <p:nvPr/>
        </p:nvSpPr>
        <p:spPr>
          <a:xfrm>
            <a:off x="8184945" y="1690688"/>
            <a:ext cx="110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Outcome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F42472-A367-33B0-65BC-0788345AC52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7639173" y="1875354"/>
            <a:ext cx="545772" cy="0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F3CDA9-399A-F7EC-2D4F-539C8BE5295C}"/>
              </a:ext>
            </a:extLst>
          </p:cNvPr>
          <p:cNvSpPr txBox="1"/>
          <p:nvPr/>
        </p:nvSpPr>
        <p:spPr>
          <a:xfrm>
            <a:off x="5609480" y="1456600"/>
            <a:ext cx="2853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76D6F"/>
                </a:solidFill>
              </a:rPr>
              <a:t>Based on        about</a:t>
            </a:r>
          </a:p>
        </p:txBody>
      </p:sp>
      <p:pic>
        <p:nvPicPr>
          <p:cNvPr id="16" name="Graphic 15" descr="Gavel with solid fill">
            <a:extLst>
              <a:ext uri="{FF2B5EF4-FFF2-40B4-BE49-F238E27FC236}">
                <a16:creationId xmlns:a16="http://schemas.microsoft.com/office/drawing/2014/main" id="{E64BA086-ABBD-F304-8551-063892F3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0358" y="688172"/>
            <a:ext cx="731520" cy="731520"/>
          </a:xfrm>
          <a:prstGeom prst="rect">
            <a:avLst/>
          </a:prstGeom>
        </p:spPr>
      </p:pic>
      <p:pic>
        <p:nvPicPr>
          <p:cNvPr id="21" name="Graphic 20" descr="Cause And Effect with solid fill">
            <a:extLst>
              <a:ext uri="{FF2B5EF4-FFF2-40B4-BE49-F238E27FC236}">
                <a16:creationId xmlns:a16="http://schemas.microsoft.com/office/drawing/2014/main" id="{FFB37A0D-B14F-893A-B0FA-FBA9362D8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20109" y="1009013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2D3389-AB29-8A29-157A-8AD49A0BE7CB}"/>
              </a:ext>
            </a:extLst>
          </p:cNvPr>
          <p:cNvSpPr txBox="1"/>
          <p:nvPr/>
        </p:nvSpPr>
        <p:spPr>
          <a:xfrm>
            <a:off x="9938020" y="1143048"/>
            <a:ext cx="257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</a:rPr>
              <a:t>The more evidence of causality</a:t>
            </a:r>
          </a:p>
        </p:txBody>
      </p:sp>
      <p:pic>
        <p:nvPicPr>
          <p:cNvPr id="24" name="Graphic 23" descr="Lightbulb and gear with solid fill">
            <a:extLst>
              <a:ext uri="{FF2B5EF4-FFF2-40B4-BE49-F238E27FC236}">
                <a16:creationId xmlns:a16="http://schemas.microsoft.com/office/drawing/2014/main" id="{BDDF11C8-4F30-5443-172E-6C66FBBC0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7414" y="1423619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29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0F48-0097-0253-0543-0D1EFA4D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Bradford Hill Criteria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C5BC9D4-AC0F-DDAD-FCA6-A4CBF9AB7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F88281-194E-A6E3-6D78-E4433CAEE7C5}"/>
              </a:ext>
            </a:extLst>
          </p:cNvPr>
          <p:cNvSpPr txBox="1"/>
          <p:nvPr/>
        </p:nvSpPr>
        <p:spPr>
          <a:xfrm>
            <a:off x="734211" y="2872802"/>
            <a:ext cx="107665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254B56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“None of my nine viewpoints can bring indisputable evidence for or against the cause-and-effect hypothesis and none can be required as a sine qua non”</a:t>
            </a:r>
            <a:endParaRPr lang="en-US" sz="3600" b="1" dirty="0">
              <a:solidFill>
                <a:srgbClr val="254B56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CC0A9-E298-2D8C-0469-EA36257C9F1F}"/>
              </a:ext>
            </a:extLst>
          </p:cNvPr>
          <p:cNvSpPr txBox="1"/>
          <p:nvPr/>
        </p:nvSpPr>
        <p:spPr>
          <a:xfrm>
            <a:off x="921276" y="1911303"/>
            <a:ext cx="10010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76D6F"/>
                </a:solidFill>
                <a:latin typeface="Tw Cen MT" panose="020B0602020104020603" pitchFamily="34" charset="0"/>
              </a:rPr>
              <a:t>Viewpoints or perspectives (not criteria or conditions)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AFC31-A22A-A515-D752-8B9B3C6635DC}"/>
              </a:ext>
            </a:extLst>
          </p:cNvPr>
          <p:cNvSpPr txBox="1"/>
          <p:nvPr/>
        </p:nvSpPr>
        <p:spPr>
          <a:xfrm>
            <a:off x="10134028" y="4530748"/>
            <a:ext cx="143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Bradford Hill</a:t>
            </a:r>
          </a:p>
        </p:txBody>
      </p:sp>
    </p:spTree>
    <p:extLst>
      <p:ext uri="{BB962C8B-B14F-4D97-AF65-F5344CB8AC3E}">
        <p14:creationId xmlns:p14="http://schemas.microsoft.com/office/powerpoint/2010/main" val="184335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Errors in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32A-01ED-40F2-AC97-1D9B1EC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Random (precision)</a:t>
            </a:r>
          </a:p>
          <a:p>
            <a:pPr lvl="1"/>
            <a:r>
              <a:rPr lang="en-US" dirty="0"/>
              <a:t>Affects measures of dispersion (variance/</a:t>
            </a:r>
            <a:r>
              <a:rPr lang="en-US"/>
              <a:t>standard deviation/</a:t>
            </a:r>
            <a:r>
              <a:rPr lang="en-US" dirty="0"/>
              <a:t>range)</a:t>
            </a:r>
          </a:p>
          <a:p>
            <a:pPr lvl="1"/>
            <a:r>
              <a:rPr lang="en-US" dirty="0"/>
              <a:t>May affect point estimates (prevalence/incidence/effect size e.g., risk difference)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Systematic (validity)</a:t>
            </a:r>
          </a:p>
          <a:p>
            <a:pPr lvl="1"/>
            <a:r>
              <a:rPr lang="en-US" dirty="0"/>
              <a:t>Affects point estimates (prevalence/incidence/effect size e.g., risk difference)</a:t>
            </a:r>
          </a:p>
          <a:p>
            <a:pPr lvl="1"/>
            <a:r>
              <a:rPr lang="en-US" dirty="0"/>
              <a:t>What do we mean by this?</a:t>
            </a:r>
          </a:p>
          <a:p>
            <a:pPr lvl="2"/>
            <a:r>
              <a:rPr lang="en-US" dirty="0"/>
              <a:t>Difference between true causal effect and associational effect estimated from data</a:t>
            </a:r>
          </a:p>
          <a:p>
            <a:pPr lvl="2"/>
            <a:r>
              <a:rPr lang="en-US" dirty="0"/>
              <a:t>Structural reasons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DEFC9F-4469-4D2C-9065-9D3C8D98489C}"/>
              </a:ext>
            </a:extLst>
          </p:cNvPr>
          <p:cNvSpPr>
            <a:spLocks noChangeAspect="1"/>
          </p:cNvSpPr>
          <p:nvPr/>
        </p:nvSpPr>
        <p:spPr>
          <a:xfrm>
            <a:off x="525168" y="1858040"/>
            <a:ext cx="365760" cy="396836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2D526-64CF-4498-9533-526DF93129BE}"/>
              </a:ext>
            </a:extLst>
          </p:cNvPr>
          <p:cNvSpPr txBox="1">
            <a:spLocks noChangeAspect="1"/>
          </p:cNvSpPr>
          <p:nvPr/>
        </p:nvSpPr>
        <p:spPr>
          <a:xfrm>
            <a:off x="536829" y="1825625"/>
            <a:ext cx="182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sz="2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7085D5-216D-4BE8-8187-4E2E469D6B2F}"/>
              </a:ext>
            </a:extLst>
          </p:cNvPr>
          <p:cNvSpPr>
            <a:spLocks noChangeAspect="1"/>
          </p:cNvSpPr>
          <p:nvPr/>
        </p:nvSpPr>
        <p:spPr>
          <a:xfrm>
            <a:off x="525168" y="4011802"/>
            <a:ext cx="365760" cy="396836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4FB1BE-9D42-4CCC-B248-5BEE04CAB441}"/>
              </a:ext>
            </a:extLst>
          </p:cNvPr>
          <p:cNvSpPr txBox="1">
            <a:spLocks noChangeAspect="1"/>
          </p:cNvSpPr>
          <p:nvPr/>
        </p:nvSpPr>
        <p:spPr>
          <a:xfrm>
            <a:off x="536829" y="3979387"/>
            <a:ext cx="182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sz="2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754559F-A036-AB0E-9833-9A86D8DD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2F3EF7D-0A18-497D-8603-814D02AAC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55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E7D20-A2D0-8E4F-7156-4034F2723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Sufficient component cause (causal pie)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78FA4A3-986F-F9BA-3EF7-EE4385D23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035F61-ADBF-863E-4FB9-CDDB1072C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92" t="18547" r="12551" b="44060"/>
          <a:stretch/>
        </p:blipFill>
        <p:spPr>
          <a:xfrm>
            <a:off x="243840" y="1349480"/>
            <a:ext cx="5852160" cy="1918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AEDF0E-0214-448F-B752-72BD21F54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26" t="34787" r="12150" b="27318"/>
          <a:stretch/>
        </p:blipFill>
        <p:spPr>
          <a:xfrm>
            <a:off x="1150220" y="3267633"/>
            <a:ext cx="10424160" cy="34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64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E7D20-A2D0-8E4F-7156-4034F2723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Sufficient component cause (causal pie)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78FA4A3-986F-F9BA-3EF7-EE4385D23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EE03EF-B505-0AA0-9E22-B5C639E9B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20" t="14444" r="22510" b="58149"/>
          <a:stretch/>
        </p:blipFill>
        <p:spPr>
          <a:xfrm>
            <a:off x="180679" y="1468454"/>
            <a:ext cx="5669280" cy="17359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97A8C3-ACC1-4748-E9A6-5E94D34AF3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96" t="42345" r="19234" b="30559"/>
          <a:stretch/>
        </p:blipFill>
        <p:spPr>
          <a:xfrm>
            <a:off x="248309" y="3277741"/>
            <a:ext cx="11887200" cy="315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3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CD559893-6899-2F0A-4DBC-0D6E1128C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11" y="3145278"/>
            <a:ext cx="1463040" cy="1404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D3BF9E-C6EE-2FC3-824D-E2A9548D4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 Inference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4192B09-0058-F17C-247A-364DD84CC2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DC2844-05A8-C58D-70A8-A28E0A934000}"/>
              </a:ext>
            </a:extLst>
          </p:cNvPr>
          <p:cNvCxnSpPr>
            <a:cxnSpLocks/>
          </p:cNvCxnSpPr>
          <p:nvPr/>
        </p:nvCxnSpPr>
        <p:spPr>
          <a:xfrm>
            <a:off x="2750073" y="2896933"/>
            <a:ext cx="5438276" cy="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E840D63-AF1D-52B9-9843-0D64464BA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201" y="1370187"/>
            <a:ext cx="1463040" cy="1404584"/>
          </a:xfrm>
          <a:prstGeom prst="rect">
            <a:avLst/>
          </a:prstGeom>
        </p:spPr>
      </p:pic>
      <p:pic>
        <p:nvPicPr>
          <p:cNvPr id="20" name="Graphic 19" descr="Medicine with solid fill">
            <a:extLst>
              <a:ext uri="{FF2B5EF4-FFF2-40B4-BE49-F238E27FC236}">
                <a16:creationId xmlns:a16="http://schemas.microsoft.com/office/drawing/2014/main" id="{BA9310DD-4366-C990-F790-C5B353D1C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6943" y="1598882"/>
            <a:ext cx="1097280" cy="109728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6588F6B-688E-A97A-3A6A-26E6FCD9D5E5}"/>
              </a:ext>
            </a:extLst>
          </p:cNvPr>
          <p:cNvGrpSpPr/>
          <p:nvPr/>
        </p:nvGrpSpPr>
        <p:grpSpPr>
          <a:xfrm>
            <a:off x="2600881" y="3604911"/>
            <a:ext cx="969401" cy="914400"/>
            <a:chOff x="1718797" y="4235508"/>
            <a:chExt cx="969401" cy="914400"/>
          </a:xfrm>
        </p:grpSpPr>
        <p:pic>
          <p:nvPicPr>
            <p:cNvPr id="21" name="Graphic 20" descr="Medicine with solid fill">
              <a:extLst>
                <a:ext uri="{FF2B5EF4-FFF2-40B4-BE49-F238E27FC236}">
                  <a16:creationId xmlns:a16="http://schemas.microsoft.com/office/drawing/2014/main" id="{0078A66C-12E0-1276-10E0-7BA9E1996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73798" y="4235508"/>
              <a:ext cx="914400" cy="914400"/>
            </a:xfrm>
            <a:prstGeom prst="rect">
              <a:avLst/>
            </a:prstGeom>
          </p:spPr>
        </p:pic>
        <p:sp>
          <p:nvSpPr>
            <p:cNvPr id="22" name="&quot;Not Allowed&quot; Symbol 21">
              <a:extLst>
                <a:ext uri="{FF2B5EF4-FFF2-40B4-BE49-F238E27FC236}">
                  <a16:creationId xmlns:a16="http://schemas.microsoft.com/office/drawing/2014/main" id="{36FD14F9-1ACE-8BFC-42DB-F0D0048585AA}"/>
                </a:ext>
              </a:extLst>
            </p:cNvPr>
            <p:cNvSpPr/>
            <p:nvPr/>
          </p:nvSpPr>
          <p:spPr>
            <a:xfrm>
              <a:off x="1718797" y="4255963"/>
              <a:ext cx="914400" cy="873489"/>
            </a:xfrm>
            <a:prstGeom prst="noSmoking">
              <a:avLst/>
            </a:prstGeom>
            <a:noFill/>
            <a:ln w="38100">
              <a:solidFill>
                <a:srgbClr val="EEB6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41A7E09-5E7A-FFF3-D266-0FE69A9405C8}"/>
              </a:ext>
            </a:extLst>
          </p:cNvPr>
          <p:cNvSpPr txBox="1"/>
          <p:nvPr/>
        </p:nvSpPr>
        <p:spPr>
          <a:xfrm>
            <a:off x="5018886" y="2950733"/>
            <a:ext cx="90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A548DE-BEE6-E6EF-750D-0DF456256AD3}"/>
              </a:ext>
            </a:extLst>
          </p:cNvPr>
          <p:cNvSpPr txBox="1"/>
          <p:nvPr/>
        </p:nvSpPr>
        <p:spPr>
          <a:xfrm>
            <a:off x="2404938" y="2874506"/>
            <a:ext cx="1361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Time 0</a:t>
            </a:r>
          </a:p>
          <a:p>
            <a:pPr algn="ctr"/>
            <a:r>
              <a:rPr lang="en-US" b="1" dirty="0">
                <a:latin typeface="Tw Cen MT" panose="020B0602020104020603" pitchFamily="34" charset="0"/>
              </a:rPr>
              <a:t>Baseline</a:t>
            </a:r>
          </a:p>
        </p:txBody>
      </p:sp>
      <p:sp>
        <p:nvSpPr>
          <p:cNvPr id="34" name="Arrow: U-Turn 33">
            <a:extLst>
              <a:ext uri="{FF2B5EF4-FFF2-40B4-BE49-F238E27FC236}">
                <a16:creationId xmlns:a16="http://schemas.microsoft.com/office/drawing/2014/main" id="{D06840B3-B4A0-B09E-4226-E8ED6A8A6B60}"/>
              </a:ext>
            </a:extLst>
          </p:cNvPr>
          <p:cNvSpPr/>
          <p:nvPr/>
        </p:nvSpPr>
        <p:spPr>
          <a:xfrm rot="10800000">
            <a:off x="2646945" y="2357343"/>
            <a:ext cx="6318300" cy="4283021"/>
          </a:xfrm>
          <a:prstGeom prst="uturnArrow">
            <a:avLst>
              <a:gd name="adj1" fmla="val 2692"/>
              <a:gd name="adj2" fmla="val 8707"/>
              <a:gd name="adj3" fmla="val 10872"/>
              <a:gd name="adj4" fmla="val 8825"/>
              <a:gd name="adj5" fmla="val 29532"/>
            </a:avLst>
          </a:prstGeom>
          <a:solidFill>
            <a:srgbClr val="758FA1"/>
          </a:solidFill>
          <a:ln>
            <a:solidFill>
              <a:srgbClr val="758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540C31-CB7B-2A91-2B5F-F08D85A7DD45}"/>
              </a:ext>
            </a:extLst>
          </p:cNvPr>
          <p:cNvSpPr txBox="1"/>
          <p:nvPr/>
        </p:nvSpPr>
        <p:spPr>
          <a:xfrm>
            <a:off x="5067013" y="6092765"/>
            <a:ext cx="1961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Go back in time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F1F3C6-35AA-EFD7-2C77-763801BD3430}"/>
              </a:ext>
            </a:extLst>
          </p:cNvPr>
          <p:cNvCxnSpPr>
            <a:cxnSpLocks/>
          </p:cNvCxnSpPr>
          <p:nvPr/>
        </p:nvCxnSpPr>
        <p:spPr>
          <a:xfrm>
            <a:off x="2750073" y="4672024"/>
            <a:ext cx="5438276" cy="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2897250-B589-EAC3-7018-973B09D3CD31}"/>
              </a:ext>
            </a:extLst>
          </p:cNvPr>
          <p:cNvSpPr txBox="1"/>
          <p:nvPr/>
        </p:nvSpPr>
        <p:spPr>
          <a:xfrm>
            <a:off x="5018886" y="4740387"/>
            <a:ext cx="90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Time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F62ADF-62D0-B3B1-0256-7CBF82162EA4}"/>
              </a:ext>
            </a:extLst>
          </p:cNvPr>
          <p:cNvSpPr txBox="1"/>
          <p:nvPr/>
        </p:nvSpPr>
        <p:spPr>
          <a:xfrm>
            <a:off x="2439198" y="4741042"/>
            <a:ext cx="129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Time 0</a:t>
            </a:r>
          </a:p>
          <a:p>
            <a:pPr algn="ctr"/>
            <a:r>
              <a:rPr lang="en-US" b="1" dirty="0">
                <a:latin typeface="Tw Cen MT" panose="020B0602020104020603" pitchFamily="34" charset="0"/>
              </a:rPr>
              <a:t>Baseline</a:t>
            </a:r>
          </a:p>
        </p:txBody>
      </p:sp>
      <p:pic>
        <p:nvPicPr>
          <p:cNvPr id="42" name="Graphic 41" descr="Question Mark with solid fill">
            <a:extLst>
              <a:ext uri="{FF2B5EF4-FFF2-40B4-BE49-F238E27FC236}">
                <a16:creationId xmlns:a16="http://schemas.microsoft.com/office/drawing/2014/main" id="{7810DD9C-1727-C5EC-564F-B263C6BD7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33658" y="33903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5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4" grpId="0" animBg="1"/>
      <p:bldP spid="35" grpId="0"/>
      <p:bldP spid="38" grpId="0"/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35BA-2CE1-E920-C097-127029178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 Inference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E8774BC-78E6-A439-9272-66F46B4604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0105753"/>
              </p:ext>
            </p:extLst>
          </p:nvPr>
        </p:nvGraphicFramePr>
        <p:xfrm>
          <a:off x="210268" y="5250146"/>
          <a:ext cx="424485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267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983152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1340662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  <a:gridCol w="728770">
                  <a:extLst>
                    <a:ext uri="{9D8B030D-6E8A-4147-A177-3AD203B41FA5}">
                      <a16:colId xmlns:a16="http://schemas.microsoft.com/office/drawing/2014/main" val="2105380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Diseased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Non-diseased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54B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Exposed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Unexposed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A4F7B-11BE-E78A-1406-8FCEE3D14314}"/>
                  </a:ext>
                </a:extLst>
              </p:cNvPr>
              <p:cNvSpPr txBox="1"/>
              <p:nvPr/>
            </p:nvSpPr>
            <p:spPr>
              <a:xfrm>
                <a:off x="4636069" y="5506629"/>
                <a:ext cx="4026668" cy="485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Risk of disease among exposed=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A4F7B-11BE-E78A-1406-8FCEE3D14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069" y="5506629"/>
                <a:ext cx="4026668" cy="485197"/>
              </a:xfrm>
              <a:prstGeom prst="rect">
                <a:avLst/>
              </a:prstGeom>
              <a:blipFill>
                <a:blip r:embed="rId2"/>
                <a:stretch>
                  <a:fillRect l="-1364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E0F702-FABC-41A1-A7B2-9661D17A3075}"/>
                  </a:ext>
                </a:extLst>
              </p:cNvPr>
              <p:cNvSpPr txBox="1"/>
              <p:nvPr/>
            </p:nvSpPr>
            <p:spPr>
              <a:xfrm>
                <a:off x="4636069" y="5881483"/>
                <a:ext cx="4244851" cy="485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Risk of disease among unexposed=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E0F702-FABC-41A1-A7B2-9661D17A3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069" y="5881483"/>
                <a:ext cx="4244851" cy="485197"/>
              </a:xfrm>
              <a:prstGeom prst="rect">
                <a:avLst/>
              </a:prstGeom>
              <a:blipFill>
                <a:blip r:embed="rId3"/>
                <a:stretch>
                  <a:fillRect l="-1293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0402ABF-BBCA-3A8E-BD60-2A1F3A61461D}"/>
              </a:ext>
            </a:extLst>
          </p:cNvPr>
          <p:cNvSpPr txBox="1"/>
          <p:nvPr/>
        </p:nvSpPr>
        <p:spPr>
          <a:xfrm>
            <a:off x="9378228" y="4779375"/>
            <a:ext cx="271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Risk difference=0.5-0.5=0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F487E54-75A0-7731-E13F-126165734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921337"/>
              </p:ext>
            </p:extLst>
          </p:nvPr>
        </p:nvGraphicFramePr>
        <p:xfrm>
          <a:off x="100265" y="1426931"/>
          <a:ext cx="6308967" cy="3382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543">
                  <a:extLst>
                    <a:ext uri="{9D8B030D-6E8A-4147-A177-3AD203B41FA5}">
                      <a16:colId xmlns:a16="http://schemas.microsoft.com/office/drawing/2014/main" val="235587985"/>
                    </a:ext>
                  </a:extLst>
                </a:gridCol>
                <a:gridCol w="1713780">
                  <a:extLst>
                    <a:ext uri="{9D8B030D-6E8A-4147-A177-3AD203B41FA5}">
                      <a16:colId xmlns:a16="http://schemas.microsoft.com/office/drawing/2014/main" val="2459087056"/>
                    </a:ext>
                  </a:extLst>
                </a:gridCol>
                <a:gridCol w="1816822">
                  <a:extLst>
                    <a:ext uri="{9D8B030D-6E8A-4147-A177-3AD203B41FA5}">
                      <a16:colId xmlns:a16="http://schemas.microsoft.com/office/drawing/2014/main" val="1447173975"/>
                    </a:ext>
                  </a:extLst>
                </a:gridCol>
                <a:gridCol w="1816822">
                  <a:extLst>
                    <a:ext uri="{9D8B030D-6E8A-4147-A177-3AD203B41FA5}">
                      <a16:colId xmlns:a16="http://schemas.microsoft.com/office/drawing/2014/main" val="754284358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Hypothetical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D6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Hypothetical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6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405168"/>
                  </a:ext>
                </a:extLst>
              </a:tr>
              <a:tr h="1157683">
                <a:tc vMerge="1"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Will get disease if receiving drug (1=Yes, 0=No)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Will get disease if </a:t>
                      </a:r>
                      <a:r>
                        <a:rPr lang="en-US" sz="1600" b="1" u="sng" dirty="0">
                          <a:solidFill>
                            <a:schemeClr val="bg1"/>
                          </a:solidFill>
                        </a:rPr>
                        <a:t>not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receiving drug (1=Yes, 0=No)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Individual effect (1=Causal, 0=no effect, -1=preventive)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6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4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Khalid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Ahmad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381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Ruba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68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Shaden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74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Total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98778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698B98D-DC28-2872-22AE-0F787902D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38801"/>
              </p:ext>
            </p:extLst>
          </p:nvPr>
        </p:nvGraphicFramePr>
        <p:xfrm>
          <a:off x="6672783" y="1422142"/>
          <a:ext cx="5418952" cy="3382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738">
                  <a:extLst>
                    <a:ext uri="{9D8B030D-6E8A-4147-A177-3AD203B41FA5}">
                      <a16:colId xmlns:a16="http://schemas.microsoft.com/office/drawing/2014/main" val="1055481260"/>
                    </a:ext>
                  </a:extLst>
                </a:gridCol>
                <a:gridCol w="1354738">
                  <a:extLst>
                    <a:ext uri="{9D8B030D-6E8A-4147-A177-3AD203B41FA5}">
                      <a16:colId xmlns:a16="http://schemas.microsoft.com/office/drawing/2014/main" val="2436680936"/>
                    </a:ext>
                  </a:extLst>
                </a:gridCol>
                <a:gridCol w="1354738">
                  <a:extLst>
                    <a:ext uri="{9D8B030D-6E8A-4147-A177-3AD203B41FA5}">
                      <a16:colId xmlns:a16="http://schemas.microsoft.com/office/drawing/2014/main" val="2585583953"/>
                    </a:ext>
                  </a:extLst>
                </a:gridCol>
                <a:gridCol w="1354738">
                  <a:extLst>
                    <a:ext uri="{9D8B030D-6E8A-4147-A177-3AD203B41FA5}">
                      <a16:colId xmlns:a16="http://schemas.microsoft.com/office/drawing/2014/main" val="113384270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solidFill>
                      <a:srgbClr val="EEB66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EB66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550622"/>
                  </a:ext>
                </a:extLst>
              </a:tr>
              <a:tr h="1157683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Received drug (1=Yes, 0=No)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Received </a:t>
                      </a:r>
                      <a:r>
                        <a:rPr lang="en-US" sz="1600" b="1" u="sng" dirty="0">
                          <a:solidFill>
                            <a:schemeClr val="bg1"/>
                          </a:solidFill>
                        </a:rPr>
                        <a:t>no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drug (1=Yes, 0=No)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Got disease if receive drug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Got disease if receive no drug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422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33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03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52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02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2020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2398A26-7D2F-B471-CF46-64FC43215662}"/>
              </a:ext>
            </a:extLst>
          </p:cNvPr>
          <p:cNvSpPr txBox="1"/>
          <p:nvPr/>
        </p:nvSpPr>
        <p:spPr>
          <a:xfrm>
            <a:off x="3254748" y="4779375"/>
            <a:ext cx="406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Sum of individual effects=1+0+0+(-1)=0</a:t>
            </a:r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CD6AFBA7-DEBC-CEA5-F4DD-BA25BF5A27B5}"/>
              </a:ext>
            </a:extLst>
          </p:cNvPr>
          <p:cNvSpPr/>
          <p:nvPr/>
        </p:nvSpPr>
        <p:spPr>
          <a:xfrm rot="10800000">
            <a:off x="7062372" y="5085262"/>
            <a:ext cx="2434455" cy="284259"/>
          </a:xfrm>
          <a:prstGeom prst="curvedDownArrow">
            <a:avLst>
              <a:gd name="adj1" fmla="val 0"/>
              <a:gd name="adj2" fmla="val 26981"/>
              <a:gd name="adj3" fmla="val 15323"/>
            </a:avLst>
          </a:prstGeom>
          <a:ln w="38100"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900830-0CE5-C958-006D-EC1F2203BD44}"/>
              </a:ext>
            </a:extLst>
          </p:cNvPr>
          <p:cNvSpPr txBox="1"/>
          <p:nvPr/>
        </p:nvSpPr>
        <p:spPr>
          <a:xfrm>
            <a:off x="7506140" y="5000190"/>
            <a:ext cx="154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Assumptions</a:t>
            </a:r>
          </a:p>
        </p:txBody>
      </p:sp>
      <p:pic>
        <p:nvPicPr>
          <p:cNvPr id="15" name="Picture 1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4234ECA-485C-EAC4-8BDE-3E6BB35B47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1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  <p:bldP spid="13" grpId="0" animBg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B5202-C9A4-9F5A-4335-24CDBD0CC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 Inference assumptions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AE43A-6DC9-550F-E73C-B899B4D4F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42125" cy="4351338"/>
          </a:xfrm>
        </p:spPr>
        <p:txBody>
          <a:bodyPr>
            <a:normAutofit/>
          </a:bodyPr>
          <a:lstStyle/>
          <a:p>
            <a:r>
              <a:rPr lang="en-US" dirty="0"/>
              <a:t>No confounding</a:t>
            </a:r>
          </a:p>
          <a:p>
            <a:r>
              <a:rPr lang="en-US" dirty="0"/>
              <a:t>No selection bias</a:t>
            </a:r>
          </a:p>
          <a:p>
            <a:r>
              <a:rPr lang="en-US" dirty="0"/>
              <a:t>No measurement error</a:t>
            </a:r>
          </a:p>
          <a:p>
            <a:r>
              <a:rPr lang="en-US" dirty="0"/>
              <a:t>Everyone has a non-zero chance of receiving either treatment/exposure</a:t>
            </a:r>
          </a:p>
          <a:p>
            <a:r>
              <a:rPr lang="en-US" dirty="0"/>
              <a:t>Treatment variation irrelevance</a:t>
            </a:r>
          </a:p>
          <a:p>
            <a:r>
              <a:rPr lang="en-US" dirty="0"/>
              <a:t>Exposure occurs before the outcome</a:t>
            </a:r>
          </a:p>
          <a:p>
            <a:r>
              <a:rPr lang="en-US" dirty="0"/>
              <a:t>Target population specified</a:t>
            </a:r>
          </a:p>
          <a:p>
            <a:r>
              <a:rPr lang="en-US" dirty="0"/>
              <a:t>Relation between variables is correctly specified (linear vs. non-linear)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375544C-E789-956B-8920-D4828AA63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7" name="Graphic 6" descr="Periodic Graph with solid fill">
            <a:extLst>
              <a:ext uri="{FF2B5EF4-FFF2-40B4-BE49-F238E27FC236}">
                <a16:creationId xmlns:a16="http://schemas.microsoft.com/office/drawing/2014/main" id="{715CEDC4-CB50-A91B-F4E7-A5563A62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73293" y="5731634"/>
            <a:ext cx="1188720" cy="1188720"/>
          </a:xfrm>
          <a:prstGeom prst="rect">
            <a:avLst/>
          </a:prstGeom>
        </p:spPr>
      </p:pic>
      <p:pic>
        <p:nvPicPr>
          <p:cNvPr id="9" name="Graphic 8" descr="Linear Graph with solid fill">
            <a:extLst>
              <a:ext uri="{FF2B5EF4-FFF2-40B4-BE49-F238E27FC236}">
                <a16:creationId xmlns:a16="http://schemas.microsoft.com/office/drawing/2014/main" id="{2EDA0DF5-BADE-3394-7BAB-F94FEE2D3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9325" y="5717540"/>
            <a:ext cx="1188720" cy="1188720"/>
          </a:xfrm>
          <a:prstGeom prst="rect">
            <a:avLst/>
          </a:prstGeom>
        </p:spPr>
      </p:pic>
      <p:pic>
        <p:nvPicPr>
          <p:cNvPr id="11" name="Graphic 10" descr="Logarithmic Graph with solid fill">
            <a:extLst>
              <a:ext uri="{FF2B5EF4-FFF2-40B4-BE49-F238E27FC236}">
                <a16:creationId xmlns:a16="http://schemas.microsoft.com/office/drawing/2014/main" id="{B596D3C7-924C-9167-2856-857A4BBADC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77314" y="5731634"/>
            <a:ext cx="1188720" cy="1188720"/>
          </a:xfrm>
          <a:prstGeom prst="rect">
            <a:avLst/>
          </a:prstGeom>
        </p:spPr>
      </p:pic>
      <p:pic>
        <p:nvPicPr>
          <p:cNvPr id="13" name="Graphic 12" descr="Exponential Graph with solid fill">
            <a:extLst>
              <a:ext uri="{FF2B5EF4-FFF2-40B4-BE49-F238E27FC236}">
                <a16:creationId xmlns:a16="http://schemas.microsoft.com/office/drawing/2014/main" id="{0D7D52D5-7C95-FCAB-EB46-17140C167C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25303" y="5731634"/>
            <a:ext cx="11887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8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35BA-2CE1-E920-C097-127029178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 Inference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E8774BC-78E6-A439-9272-66F46B4604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0268" y="5250146"/>
          <a:ext cx="424485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267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983152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1340662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  <a:gridCol w="728770">
                  <a:extLst>
                    <a:ext uri="{9D8B030D-6E8A-4147-A177-3AD203B41FA5}">
                      <a16:colId xmlns:a16="http://schemas.microsoft.com/office/drawing/2014/main" val="2105380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Diseased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Non-diseased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54B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Exposed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Unexposed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A4F7B-11BE-E78A-1406-8FCEE3D14314}"/>
                  </a:ext>
                </a:extLst>
              </p:cNvPr>
              <p:cNvSpPr txBox="1"/>
              <p:nvPr/>
            </p:nvSpPr>
            <p:spPr>
              <a:xfrm>
                <a:off x="4636069" y="5506629"/>
                <a:ext cx="4026668" cy="485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Risk of disease among exposed=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A4F7B-11BE-E78A-1406-8FCEE3D14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069" y="5506629"/>
                <a:ext cx="4026668" cy="485197"/>
              </a:xfrm>
              <a:prstGeom prst="rect">
                <a:avLst/>
              </a:prstGeom>
              <a:blipFill>
                <a:blip r:embed="rId2"/>
                <a:stretch>
                  <a:fillRect l="-1364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E0F702-FABC-41A1-A7B2-9661D17A3075}"/>
                  </a:ext>
                </a:extLst>
              </p:cNvPr>
              <p:cNvSpPr txBox="1"/>
              <p:nvPr/>
            </p:nvSpPr>
            <p:spPr>
              <a:xfrm>
                <a:off x="4636069" y="5881483"/>
                <a:ext cx="4244851" cy="485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Risk of disease among unexposed=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E0F702-FABC-41A1-A7B2-9661D17A3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069" y="5881483"/>
                <a:ext cx="4244851" cy="485197"/>
              </a:xfrm>
              <a:prstGeom prst="rect">
                <a:avLst/>
              </a:prstGeom>
              <a:blipFill>
                <a:blip r:embed="rId3"/>
                <a:stretch>
                  <a:fillRect l="-1293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0402ABF-BBCA-3A8E-BD60-2A1F3A61461D}"/>
              </a:ext>
            </a:extLst>
          </p:cNvPr>
          <p:cNvSpPr txBox="1"/>
          <p:nvPr/>
        </p:nvSpPr>
        <p:spPr>
          <a:xfrm>
            <a:off x="9378228" y="4779375"/>
            <a:ext cx="271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Risk difference=0.5-0.5=0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F487E54-75A0-7731-E13F-126165734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29798"/>
              </p:ext>
            </p:extLst>
          </p:nvPr>
        </p:nvGraphicFramePr>
        <p:xfrm>
          <a:off x="100265" y="1426931"/>
          <a:ext cx="6308967" cy="3382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543">
                  <a:extLst>
                    <a:ext uri="{9D8B030D-6E8A-4147-A177-3AD203B41FA5}">
                      <a16:colId xmlns:a16="http://schemas.microsoft.com/office/drawing/2014/main" val="235587985"/>
                    </a:ext>
                  </a:extLst>
                </a:gridCol>
                <a:gridCol w="1713780">
                  <a:extLst>
                    <a:ext uri="{9D8B030D-6E8A-4147-A177-3AD203B41FA5}">
                      <a16:colId xmlns:a16="http://schemas.microsoft.com/office/drawing/2014/main" val="2459087056"/>
                    </a:ext>
                  </a:extLst>
                </a:gridCol>
                <a:gridCol w="1816822">
                  <a:extLst>
                    <a:ext uri="{9D8B030D-6E8A-4147-A177-3AD203B41FA5}">
                      <a16:colId xmlns:a16="http://schemas.microsoft.com/office/drawing/2014/main" val="1447173975"/>
                    </a:ext>
                  </a:extLst>
                </a:gridCol>
                <a:gridCol w="1816822">
                  <a:extLst>
                    <a:ext uri="{9D8B030D-6E8A-4147-A177-3AD203B41FA5}">
                      <a16:colId xmlns:a16="http://schemas.microsoft.com/office/drawing/2014/main" val="754284358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Hypothetical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D6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Hypothetical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6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405168"/>
                  </a:ext>
                </a:extLst>
              </a:tr>
              <a:tr h="1157683">
                <a:tc vMerge="1"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Will get disease if receiving drug (1=Yes, 0=No)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Will get disease if </a:t>
                      </a:r>
                      <a:r>
                        <a:rPr lang="en-US" sz="1600" b="1" u="sng" dirty="0">
                          <a:solidFill>
                            <a:schemeClr val="bg1"/>
                          </a:solidFill>
                        </a:rPr>
                        <a:t>not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receiving drug (1=Yes, 0=No)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Individual effect (1=Causal, 0=no effect, -1=preventive)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6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4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Khalid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Ahmad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381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Ruba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68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Shaden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74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Total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98778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698B98D-DC28-2872-22AE-0F787902DB9E}"/>
              </a:ext>
            </a:extLst>
          </p:cNvPr>
          <p:cNvGraphicFramePr>
            <a:graphicFrameLocks noGrp="1"/>
          </p:cNvGraphicFramePr>
          <p:nvPr/>
        </p:nvGraphicFramePr>
        <p:xfrm>
          <a:off x="6672783" y="1422142"/>
          <a:ext cx="5418952" cy="3382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738">
                  <a:extLst>
                    <a:ext uri="{9D8B030D-6E8A-4147-A177-3AD203B41FA5}">
                      <a16:colId xmlns:a16="http://schemas.microsoft.com/office/drawing/2014/main" val="1055481260"/>
                    </a:ext>
                  </a:extLst>
                </a:gridCol>
                <a:gridCol w="1354738">
                  <a:extLst>
                    <a:ext uri="{9D8B030D-6E8A-4147-A177-3AD203B41FA5}">
                      <a16:colId xmlns:a16="http://schemas.microsoft.com/office/drawing/2014/main" val="2436680936"/>
                    </a:ext>
                  </a:extLst>
                </a:gridCol>
                <a:gridCol w="1354738">
                  <a:extLst>
                    <a:ext uri="{9D8B030D-6E8A-4147-A177-3AD203B41FA5}">
                      <a16:colId xmlns:a16="http://schemas.microsoft.com/office/drawing/2014/main" val="2585583953"/>
                    </a:ext>
                  </a:extLst>
                </a:gridCol>
                <a:gridCol w="1354738">
                  <a:extLst>
                    <a:ext uri="{9D8B030D-6E8A-4147-A177-3AD203B41FA5}">
                      <a16:colId xmlns:a16="http://schemas.microsoft.com/office/drawing/2014/main" val="113384270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solidFill>
                      <a:srgbClr val="EEB66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EB66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550622"/>
                  </a:ext>
                </a:extLst>
              </a:tr>
              <a:tr h="1157683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Received drug (1=Yes, 0=No)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Received </a:t>
                      </a:r>
                      <a:r>
                        <a:rPr lang="en-US" sz="1600" b="1" u="sng" dirty="0">
                          <a:solidFill>
                            <a:schemeClr val="bg1"/>
                          </a:solidFill>
                        </a:rPr>
                        <a:t>no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drug (1=Yes, 0=No)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Got disease if receive drug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Got disease if receive no drug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422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33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03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52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02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2020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2398A26-7D2F-B471-CF46-64FC43215662}"/>
              </a:ext>
            </a:extLst>
          </p:cNvPr>
          <p:cNvSpPr txBox="1"/>
          <p:nvPr/>
        </p:nvSpPr>
        <p:spPr>
          <a:xfrm>
            <a:off x="3254748" y="4779375"/>
            <a:ext cx="406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Sum of individual effects=1+0+0+(-1)=0</a:t>
            </a:r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CD6AFBA7-DEBC-CEA5-F4DD-BA25BF5A27B5}"/>
              </a:ext>
            </a:extLst>
          </p:cNvPr>
          <p:cNvSpPr/>
          <p:nvPr/>
        </p:nvSpPr>
        <p:spPr>
          <a:xfrm rot="10800000">
            <a:off x="7062372" y="5085262"/>
            <a:ext cx="2434455" cy="284259"/>
          </a:xfrm>
          <a:prstGeom prst="curvedDownArrow">
            <a:avLst>
              <a:gd name="adj1" fmla="val 0"/>
              <a:gd name="adj2" fmla="val 26981"/>
              <a:gd name="adj3" fmla="val 15323"/>
            </a:avLst>
          </a:prstGeom>
          <a:ln w="38100"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900830-0CE5-C958-006D-EC1F2203BD44}"/>
              </a:ext>
            </a:extLst>
          </p:cNvPr>
          <p:cNvSpPr txBox="1"/>
          <p:nvPr/>
        </p:nvSpPr>
        <p:spPr>
          <a:xfrm>
            <a:off x="7506140" y="5000190"/>
            <a:ext cx="154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Assumptions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FDDD3-EDC7-6F53-AA6E-809B989A8628}"/>
              </a:ext>
            </a:extLst>
          </p:cNvPr>
          <p:cNvSpPr txBox="1"/>
          <p:nvPr/>
        </p:nvSpPr>
        <p:spPr>
          <a:xfrm>
            <a:off x="155266" y="228018"/>
            <a:ext cx="11881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76D6F"/>
                </a:solidFill>
                <a:latin typeface="Tw Cen MT" panose="020B0602020104020603" pitchFamily="34" charset="0"/>
              </a:rPr>
              <a:t>Average treatment effect (ATE)=average effect if everyone is treated vs. if everyone is not treated</a:t>
            </a:r>
          </a:p>
        </p:txBody>
      </p:sp>
      <p:pic>
        <p:nvPicPr>
          <p:cNvPr id="15" name="Picture 1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2A95871-EB56-F250-5F70-4E4741CDAF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0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C2EB2A-FC0D-4198-B6C3-E62DBC4CBC97}"/>
              </a:ext>
            </a:extLst>
          </p:cNvPr>
          <p:cNvSpPr txBox="1"/>
          <p:nvPr/>
        </p:nvSpPr>
        <p:spPr>
          <a:xfrm>
            <a:off x="3861564" y="168900"/>
            <a:ext cx="44688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254B56"/>
                </a:solidFill>
                <a:latin typeface="Tw Cen MT" panose="020B0602020104020603" pitchFamily="34" charset="0"/>
              </a:rPr>
              <a:t>Hypothesis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F93E0D-FC99-416C-BECE-95AE5F4A8B34}"/>
              </a:ext>
            </a:extLst>
          </p:cNvPr>
          <p:cNvSpPr txBox="1"/>
          <p:nvPr/>
        </p:nvSpPr>
        <p:spPr>
          <a:xfrm>
            <a:off x="2983259" y="6631460"/>
            <a:ext cx="622548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Krieger N. Epidemiology and the people's health: theory and context. Oxford University Press; 2011 Mar 23.</a:t>
            </a:r>
            <a:endParaRPr lang="en-US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358B63-37A8-4FF9-99D4-BCAB89103558}"/>
              </a:ext>
            </a:extLst>
          </p:cNvPr>
          <p:cNvSpPr txBox="1"/>
          <p:nvPr/>
        </p:nvSpPr>
        <p:spPr>
          <a:xfrm>
            <a:off x="495013" y="1391564"/>
            <a:ext cx="11364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76D6F"/>
                </a:solidFill>
              </a:rPr>
              <a:t>Null:</a:t>
            </a:r>
            <a:r>
              <a:rPr lang="en-US" sz="2400" dirty="0"/>
              <a:t> average height difference between males and females is zero (some males are taller and some are shorter)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D85BC2-C8BB-4441-8064-7CEDA79DCC31}"/>
              </a:ext>
            </a:extLst>
          </p:cNvPr>
          <p:cNvSpPr txBox="1"/>
          <p:nvPr/>
        </p:nvSpPr>
        <p:spPr>
          <a:xfrm>
            <a:off x="495013" y="2444066"/>
            <a:ext cx="9872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58FA1"/>
                </a:solidFill>
              </a:rPr>
              <a:t>Sharp null:</a:t>
            </a:r>
            <a:r>
              <a:rPr lang="en-US" sz="2400" dirty="0"/>
              <a:t> height difference between males and females is exactly zero for everybody (all males and females have the same height)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95FC5A-6FA8-4F60-9087-135F2FA9B7BE}"/>
              </a:ext>
            </a:extLst>
          </p:cNvPr>
          <p:cNvSpPr txBox="1"/>
          <p:nvPr/>
        </p:nvSpPr>
        <p:spPr>
          <a:xfrm>
            <a:off x="474388" y="3429000"/>
            <a:ext cx="10443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EB66B"/>
                </a:solidFill>
              </a:rPr>
              <a:t>Other:</a:t>
            </a:r>
            <a:r>
              <a:rPr lang="en-US" sz="2400" dirty="0"/>
              <a:t> average height difference between males and females is non-zero</a:t>
            </a:r>
          </a:p>
          <a:p>
            <a:r>
              <a:rPr lang="en-US" sz="2400" dirty="0"/>
              <a:t>             average height difference between males and females is positive</a:t>
            </a:r>
          </a:p>
          <a:p>
            <a:r>
              <a:rPr lang="en-US" sz="2400" dirty="0"/>
              <a:t>             average height difference between males and females is negative</a:t>
            </a:r>
          </a:p>
          <a:p>
            <a:r>
              <a:rPr lang="en-US" sz="2400" dirty="0"/>
              <a:t>             average height difference between males and females is exactly 5 cm</a:t>
            </a:r>
          </a:p>
          <a:p>
            <a:r>
              <a:rPr lang="en-US" sz="2400" dirty="0"/>
              <a:t>             average height difference between males and females is at least 5 cm</a:t>
            </a:r>
          </a:p>
          <a:p>
            <a:r>
              <a:rPr lang="en-US" sz="2400" dirty="0"/>
              <a:t>             average height difference between males and females is at most -5 cm</a:t>
            </a:r>
          </a:p>
          <a:p>
            <a:r>
              <a:rPr lang="en-US" sz="2400" dirty="0"/>
              <a:t>             average height difference between males and females is at least |5| cm </a:t>
            </a:r>
          </a:p>
        </p:txBody>
      </p:sp>
      <p:pic>
        <p:nvPicPr>
          <p:cNvPr id="8" name="Picture 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15BEEDB-BABA-4E63-B055-D05EF8871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2D0CB4-698E-0EB2-69B7-7ED4F4BB2D46}"/>
              </a:ext>
            </a:extLst>
          </p:cNvPr>
          <p:cNvCxnSpPr/>
          <p:nvPr/>
        </p:nvCxnSpPr>
        <p:spPr>
          <a:xfrm>
            <a:off x="110003" y="1629419"/>
            <a:ext cx="364385" cy="0"/>
          </a:xfrm>
          <a:prstGeom prst="straightConnector1">
            <a:avLst/>
          </a:prstGeom>
          <a:ln w="38100">
            <a:solidFill>
              <a:srgbClr val="254B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62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FB41CF-4714-4B82-C31D-9214F9E38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98" t="27080" r="16856" b="36848"/>
          <a:stretch/>
        </p:blipFill>
        <p:spPr>
          <a:xfrm>
            <a:off x="2964356" y="102222"/>
            <a:ext cx="5852160" cy="4109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C60B96-09B7-AD54-1D2F-B76E4F165276}"/>
              </a:ext>
            </a:extLst>
          </p:cNvPr>
          <p:cNvSpPr txBox="1"/>
          <p:nvPr/>
        </p:nvSpPr>
        <p:spPr>
          <a:xfrm>
            <a:off x="4150242" y="6636970"/>
            <a:ext cx="3891516" cy="221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https://www.nobelprize.org/prizes/economic-sciences/2021/summary/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959C3F-B1E8-7B1A-3C25-8004BCBE78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312" t="62635" r="35657" b="27339"/>
          <a:stretch/>
        </p:blipFill>
        <p:spPr>
          <a:xfrm>
            <a:off x="3156098" y="4237376"/>
            <a:ext cx="2551816" cy="1134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43E9EA-2C44-460B-89DE-375BCB7D43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597" t="62635" r="18372" b="27339"/>
          <a:stretch/>
        </p:blipFill>
        <p:spPr>
          <a:xfrm>
            <a:off x="6096000" y="4237376"/>
            <a:ext cx="2551817" cy="11347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366F4C-9DEC-4D51-0E3F-314847A9FF15}"/>
              </a:ext>
            </a:extLst>
          </p:cNvPr>
          <p:cNvSpPr txBox="1"/>
          <p:nvPr/>
        </p:nvSpPr>
        <p:spPr>
          <a:xfrm>
            <a:off x="-124048" y="5644231"/>
            <a:ext cx="120289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2E2A25"/>
                </a:solidFill>
                <a:effectLst/>
                <a:latin typeface="Alfred Serif Regular"/>
              </a:rPr>
              <a:t>“the other half jointly to Joshua D. Angrist and Guido W. </a:t>
            </a:r>
            <a:r>
              <a:rPr lang="en-US" sz="2400" b="0" i="0" dirty="0" err="1">
                <a:solidFill>
                  <a:srgbClr val="2E2A25"/>
                </a:solidFill>
                <a:effectLst/>
                <a:latin typeface="Alfred Serif Regular"/>
              </a:rPr>
              <a:t>Imbens</a:t>
            </a:r>
            <a:r>
              <a:rPr lang="en-US" sz="2400" b="0" i="0" dirty="0">
                <a:solidFill>
                  <a:srgbClr val="2E2A25"/>
                </a:solidFill>
                <a:effectLst/>
                <a:latin typeface="Alfred Serif Regular"/>
              </a:rPr>
              <a:t> "for their methodological contributions to the analysis of causal relationships."</a:t>
            </a:r>
            <a:endParaRPr lang="en-US" sz="2400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1739594-C409-3220-FF9A-8EA944EA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37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DC243D6-102A-00C9-1070-CDAAABD181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227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820"/>
    </mc:Choice>
    <mc:Fallback xmlns="">
      <p:transition spd="slow" advTm="83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8929B-26E2-61C9-B941-5E2F65C7B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44" y="28489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Beware of risk factor epidemiology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3ECF9F7-2596-4295-DAE6-5BA010593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50F1DDCD-25E4-E3DD-9662-95DE5C5DA409}"/>
              </a:ext>
            </a:extLst>
          </p:cNvPr>
          <p:cNvGrpSpPr/>
          <p:nvPr/>
        </p:nvGrpSpPr>
        <p:grpSpPr>
          <a:xfrm>
            <a:off x="345380" y="1433822"/>
            <a:ext cx="8407881" cy="4906135"/>
            <a:chOff x="345380" y="1433822"/>
            <a:chExt cx="8407881" cy="490613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91F5D2-45F2-546E-1741-8F148B68C8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1891" y="3914169"/>
              <a:ext cx="7721370" cy="2425788"/>
              <a:chOff x="3346166" y="2072773"/>
              <a:chExt cx="7721371" cy="242578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287C936-69A1-0310-6A73-D67FB9C0EE4D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 flipH="1">
                <a:off x="4216858" y="2621413"/>
                <a:ext cx="1365565" cy="929243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952292F-1FD8-E373-0BEA-260DC76F74D9}"/>
                  </a:ext>
                </a:extLst>
              </p:cNvPr>
              <p:cNvCxnSpPr>
                <a:cxnSpLocks/>
                <a:stCxn id="8" idx="3"/>
                <a:endCxn id="13" idx="1"/>
              </p:cNvCxnSpPr>
              <p:nvPr/>
            </p:nvCxnSpPr>
            <p:spPr>
              <a:xfrm>
                <a:off x="6679703" y="2621413"/>
                <a:ext cx="3016233" cy="690138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Graphic 7" descr="Smoking with solid fill">
                <a:extLst>
                  <a:ext uri="{FF2B5EF4-FFF2-40B4-BE49-F238E27FC236}">
                    <a16:creationId xmlns:a16="http://schemas.microsoft.com/office/drawing/2014/main" id="{ED268EA4-6C34-DC1C-338C-201883B11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82423" y="2072773"/>
                <a:ext cx="1097280" cy="109728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ABE570-C32B-43D9-686E-C870890AF764}"/>
                  </a:ext>
                </a:extLst>
              </p:cNvPr>
              <p:cNvSpPr txBox="1"/>
              <p:nvPr/>
            </p:nvSpPr>
            <p:spPr>
              <a:xfrm rot="823493">
                <a:off x="7215888" y="2655499"/>
                <a:ext cx="2096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Risk difference=0.5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136672-3FCA-D8BA-8462-E1AB9E814E5C}"/>
                  </a:ext>
                </a:extLst>
              </p:cNvPr>
              <p:cNvSpPr txBox="1"/>
              <p:nvPr/>
            </p:nvSpPr>
            <p:spPr>
              <a:xfrm rot="19553831">
                <a:off x="3767869" y="2738829"/>
                <a:ext cx="2096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Risk difference=0.3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6B849FC-938D-66E9-4EDE-71B64259462E}"/>
                  </a:ext>
                </a:extLst>
              </p:cNvPr>
              <p:cNvGrpSpPr/>
              <p:nvPr/>
            </p:nvGrpSpPr>
            <p:grpSpPr>
              <a:xfrm>
                <a:off x="9695937" y="2624049"/>
                <a:ext cx="1371600" cy="1375003"/>
                <a:chOff x="11066027" y="3934469"/>
                <a:chExt cx="1371600" cy="1375003"/>
              </a:xfrm>
            </p:grpSpPr>
            <p:pic>
              <p:nvPicPr>
                <p:cNvPr id="13" name="Graphic 12" descr="Lips outline">
                  <a:extLst>
                    <a:ext uri="{FF2B5EF4-FFF2-40B4-BE49-F238E27FC236}">
                      <a16:creationId xmlns:a16="http://schemas.microsoft.com/office/drawing/2014/main" id="{B69F005A-5724-3671-48C3-D8C563175C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66027" y="3934469"/>
                  <a:ext cx="1371600" cy="1375003"/>
                </a:xfrm>
                <a:prstGeom prst="rect">
                  <a:avLst/>
                </a:prstGeom>
              </p:spPr>
            </p:pic>
            <p:pic>
              <p:nvPicPr>
                <p:cNvPr id="14" name="Graphic 13" descr="Anger Symbol with solid fill">
                  <a:extLst>
                    <a:ext uri="{FF2B5EF4-FFF2-40B4-BE49-F238E27FC236}">
                      <a16:creationId xmlns:a16="http://schemas.microsoft.com/office/drawing/2014/main" id="{2BF5B4C7-4891-B570-90E2-7F9E49DD6F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77507" y="4616743"/>
                  <a:ext cx="274320" cy="274320"/>
                </a:xfrm>
                <a:prstGeom prst="rect">
                  <a:avLst/>
                </a:prstGeom>
              </p:spPr>
            </p:pic>
            <p:pic>
              <p:nvPicPr>
                <p:cNvPr id="15" name="Graphic 14" descr="Bubbles with solid fill">
                  <a:extLst>
                    <a:ext uri="{FF2B5EF4-FFF2-40B4-BE49-F238E27FC236}">
                      <a16:creationId xmlns:a16="http://schemas.microsoft.com/office/drawing/2014/main" id="{CAC8DE4D-F56A-EF90-5F34-50E8E189F7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52746" y="4616743"/>
                  <a:ext cx="182880" cy="182880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 descr="Icon&#10;&#10;Description automatically generated">
                <a:extLst>
                  <a:ext uri="{FF2B5EF4-FFF2-40B4-BE49-F238E27FC236}">
                    <a16:creationId xmlns:a16="http://schemas.microsoft.com/office/drawing/2014/main" id="{1DE10F3A-5401-C529-6C45-B9DCE3364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6166" y="3445123"/>
                <a:ext cx="1097280" cy="1053438"/>
              </a:xfrm>
              <a:prstGeom prst="rect">
                <a:avLst/>
              </a:prstGeom>
            </p:spPr>
          </p:pic>
        </p:grpSp>
        <p:pic>
          <p:nvPicPr>
            <p:cNvPr id="16" name="Graphic 15" descr="Gender with solid fill">
              <a:extLst>
                <a:ext uri="{FF2B5EF4-FFF2-40B4-BE49-F238E27FC236}">
                  <a16:creationId xmlns:a16="http://schemas.microsoft.com/office/drawing/2014/main" id="{25F873FC-B8D1-4C96-A874-E3BE6E3C4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38200" y="1433822"/>
              <a:ext cx="1097280" cy="1097280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BB06EF4-647F-D25F-9808-D834B973968B}"/>
                </a:ext>
              </a:extLst>
            </p:cNvPr>
            <p:cNvCxnSpPr>
              <a:cxnSpLocks/>
              <a:stCxn id="16" idx="3"/>
              <a:endCxn id="8" idx="0"/>
            </p:cNvCxnSpPr>
            <p:nvPr/>
          </p:nvCxnSpPr>
          <p:spPr>
            <a:xfrm>
              <a:off x="1935480" y="1982462"/>
              <a:ext cx="1881308" cy="1931707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09040AD-F46A-8967-E7DA-E3EFB08378A4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1386840" y="2531102"/>
              <a:ext cx="193691" cy="2374814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F0EE140-B85F-0A6E-DF75-9810B317C37A}"/>
                </a:ext>
              </a:extLst>
            </p:cNvPr>
            <p:cNvCxnSpPr>
              <a:cxnSpLocks/>
              <a:stCxn id="16" idx="3"/>
              <a:endCxn id="13" idx="0"/>
            </p:cNvCxnSpPr>
            <p:nvPr/>
          </p:nvCxnSpPr>
          <p:spPr>
            <a:xfrm>
              <a:off x="1935480" y="1982462"/>
              <a:ext cx="6131981" cy="2482983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802129-7892-F773-C11D-6FE953074065}"/>
                </a:ext>
              </a:extLst>
            </p:cNvPr>
            <p:cNvSpPr txBox="1"/>
            <p:nvPr/>
          </p:nvSpPr>
          <p:spPr>
            <a:xfrm rot="1337984">
              <a:off x="3643999" y="2754404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AA75E0-F3AF-5B33-46B0-CDA48E13D1CE}"/>
                </a:ext>
              </a:extLst>
            </p:cNvPr>
            <p:cNvSpPr txBox="1"/>
            <p:nvPr/>
          </p:nvSpPr>
          <p:spPr>
            <a:xfrm rot="2739932">
              <a:off x="2113155" y="2832695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577D5B9-65CC-185D-C2C6-D87CBC96BD4F}"/>
                </a:ext>
              </a:extLst>
            </p:cNvPr>
            <p:cNvSpPr txBox="1"/>
            <p:nvPr/>
          </p:nvSpPr>
          <p:spPr>
            <a:xfrm>
              <a:off x="345380" y="3160245"/>
              <a:ext cx="11841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C18702D-8FCE-7D01-E995-D4DF3C76ACA9}"/>
              </a:ext>
            </a:extLst>
          </p:cNvPr>
          <p:cNvSpPr txBox="1"/>
          <p:nvPr/>
        </p:nvSpPr>
        <p:spPr>
          <a:xfrm>
            <a:off x="6458378" y="1225716"/>
            <a:ext cx="504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Causal effect of periodontitis on oral cancer=0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10BC3F-F528-F2DA-0A74-67DD26ADC09F}"/>
              </a:ext>
            </a:extLst>
          </p:cNvPr>
          <p:cNvSpPr txBox="1"/>
          <p:nvPr/>
        </p:nvSpPr>
        <p:spPr>
          <a:xfrm>
            <a:off x="6458378" y="1730613"/>
            <a:ext cx="504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Causal effect of smoking on oral cancer=0.5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180747-5EFA-191D-A292-1843C4D434A2}"/>
              </a:ext>
            </a:extLst>
          </p:cNvPr>
          <p:cNvSpPr txBox="1"/>
          <p:nvPr/>
        </p:nvSpPr>
        <p:spPr>
          <a:xfrm>
            <a:off x="6465250" y="2333403"/>
            <a:ext cx="5042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Causal effect of gender on oral cancer= </a:t>
            </a:r>
          </a:p>
          <a:p>
            <a:r>
              <a:rPr lang="en-US" b="1" dirty="0">
                <a:latin typeface="Tw Cen MT" panose="020B0602020104020603" pitchFamily="34" charset="0"/>
              </a:rPr>
              <a:t>(direct + indirect causal effect)            = </a:t>
            </a:r>
          </a:p>
          <a:p>
            <a:r>
              <a:rPr lang="en-US" b="1" dirty="0">
                <a:latin typeface="Tw Cen MT" panose="020B0602020104020603" pitchFamily="34" charset="0"/>
              </a:rPr>
              <a:t>   0.3   +        (0.3*0.5)                        =0.45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101D08-35BD-61A8-10A9-E71891F6315E}"/>
              </a:ext>
            </a:extLst>
          </p:cNvPr>
          <p:cNvCxnSpPr>
            <a:cxnSpLocks/>
          </p:cNvCxnSpPr>
          <p:nvPr/>
        </p:nvCxnSpPr>
        <p:spPr>
          <a:xfrm flipH="1">
            <a:off x="5513901" y="3080084"/>
            <a:ext cx="1182532" cy="80161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8345EBB-84F4-D09E-70DC-25212953C047}"/>
              </a:ext>
            </a:extLst>
          </p:cNvPr>
          <p:cNvCxnSpPr>
            <a:cxnSpLocks/>
          </p:cNvCxnSpPr>
          <p:nvPr/>
        </p:nvCxnSpPr>
        <p:spPr>
          <a:xfrm flipH="1">
            <a:off x="3793400" y="3080084"/>
            <a:ext cx="4136901" cy="398057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10D6603-C378-1534-404C-103F3C216672}"/>
              </a:ext>
            </a:extLst>
          </p:cNvPr>
          <p:cNvCxnSpPr>
            <a:cxnSpLocks/>
          </p:cNvCxnSpPr>
          <p:nvPr/>
        </p:nvCxnSpPr>
        <p:spPr>
          <a:xfrm flipH="1">
            <a:off x="6558929" y="3197567"/>
            <a:ext cx="1792331" cy="1396159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365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78C1A-1048-9862-145B-49E3931C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7BC84B2-0F12-AD0A-E5DC-9F2D7C4B83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5" name="Picture 4" descr="Letter&#10;&#10;Description automatically generated with low confidence">
            <a:extLst>
              <a:ext uri="{FF2B5EF4-FFF2-40B4-BE49-F238E27FC236}">
                <a16:creationId xmlns:a16="http://schemas.microsoft.com/office/drawing/2014/main" id="{4632F16D-8807-EA2D-BF4B-6B8432986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" y="2168853"/>
            <a:ext cx="1371600" cy="1141510"/>
          </a:xfrm>
          <a:prstGeom prst="rect">
            <a:avLst/>
          </a:prstGeom>
        </p:spPr>
      </p:pic>
      <p:pic>
        <p:nvPicPr>
          <p:cNvPr id="6" name="Graphic 5" descr="Medicine with solid fill">
            <a:extLst>
              <a:ext uri="{FF2B5EF4-FFF2-40B4-BE49-F238E27FC236}">
                <a16:creationId xmlns:a16="http://schemas.microsoft.com/office/drawing/2014/main" id="{541B5138-028F-4078-3E0D-483EFC189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844" y="4039574"/>
            <a:ext cx="1371600" cy="13716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000AE2D-23B0-56A7-0656-4D642CD71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209" y="4066974"/>
            <a:ext cx="1371600" cy="13167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DE77BC-4D89-E3D6-8042-B5FCAA80B73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426891" y="2739608"/>
            <a:ext cx="2106953" cy="1985766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398984-D3FE-BA3E-9DEF-90301835F29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905444" y="4725374"/>
            <a:ext cx="4263765" cy="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7E1DE2E-322E-7F12-2026-C7D8A264C109}"/>
              </a:ext>
            </a:extLst>
          </p:cNvPr>
          <p:cNvSpPr txBox="1"/>
          <p:nvPr/>
        </p:nvSpPr>
        <p:spPr>
          <a:xfrm>
            <a:off x="5988860" y="4328822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D7E6F-0E56-9EA1-B980-D9DA5491745B}"/>
              </a:ext>
            </a:extLst>
          </p:cNvPr>
          <p:cNvSpPr txBox="1"/>
          <p:nvPr/>
        </p:nvSpPr>
        <p:spPr>
          <a:xfrm rot="2655530">
            <a:off x="1548633" y="3423292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A11869-9898-7B82-5617-A5C19706586D}"/>
              </a:ext>
            </a:extLst>
          </p:cNvPr>
          <p:cNvSpPr txBox="1"/>
          <p:nvPr/>
        </p:nvSpPr>
        <p:spPr>
          <a:xfrm>
            <a:off x="342039" y="6233138"/>
            <a:ext cx="806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76D6F"/>
                </a:solidFill>
                <a:latin typeface="Tw Cen MT" panose="020B0602020104020603" pitchFamily="34" charset="0"/>
              </a:rPr>
              <a:t>Causal effect of random assignment to drug on periodontitis= 1*0.2 = 0.2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B35D9E-5DD6-4FA7-CE0E-31488D0D699C}"/>
              </a:ext>
            </a:extLst>
          </p:cNvPr>
          <p:cNvSpPr txBox="1"/>
          <p:nvPr/>
        </p:nvSpPr>
        <p:spPr>
          <a:xfrm>
            <a:off x="4255741" y="1629420"/>
            <a:ext cx="79362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This means:</a:t>
            </a:r>
          </a:p>
          <a:p>
            <a:r>
              <a:rPr lang="en-US" b="1" dirty="0">
                <a:latin typeface="Tw Cen MT" panose="020B0602020104020603" pitchFamily="34" charset="0"/>
              </a:rPr>
              <a:t>100% (everyone) assigned to take the drug actually took the drug </a:t>
            </a:r>
          </a:p>
          <a:p>
            <a:r>
              <a:rPr lang="en-US" b="1" dirty="0">
                <a:latin typeface="Tw Cen MT" panose="020B0602020104020603" pitchFamily="34" charset="0"/>
              </a:rPr>
              <a:t>and </a:t>
            </a:r>
          </a:p>
          <a:p>
            <a:r>
              <a:rPr lang="en-US" b="1" dirty="0">
                <a:latin typeface="Tw Cen MT" panose="020B0602020104020603" pitchFamily="34" charset="0"/>
              </a:rPr>
              <a:t>0% (no one) assigned to not take drug actually took the drug</a:t>
            </a:r>
          </a:p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(adherence is complete or 100% adherence or compliance)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BEFC0A-3947-E72B-A5B1-E214409014CA}"/>
              </a:ext>
            </a:extLst>
          </p:cNvPr>
          <p:cNvCxnSpPr>
            <a:cxnSpLocks/>
            <a:stCxn id="26" idx="0"/>
            <a:endCxn id="28" idx="1"/>
          </p:cNvCxnSpPr>
          <p:nvPr/>
        </p:nvCxnSpPr>
        <p:spPr>
          <a:xfrm flipV="1">
            <a:off x="2715238" y="2368084"/>
            <a:ext cx="1540503" cy="1103250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0B4E8D6-1201-2FA5-0B12-95846A75DA16}"/>
              </a:ext>
            </a:extLst>
          </p:cNvPr>
          <p:cNvSpPr txBox="1"/>
          <p:nvPr/>
        </p:nvSpPr>
        <p:spPr>
          <a:xfrm>
            <a:off x="342039" y="5658200"/>
            <a:ext cx="54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58FA1"/>
                </a:solidFill>
                <a:latin typeface="Tw Cen MT" panose="020B0602020104020603" pitchFamily="34" charset="0"/>
              </a:rPr>
              <a:t>Causal effect of drug on periodontitis= 0.2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428832-6756-F83D-C0D5-AD4197C74F50}"/>
              </a:ext>
            </a:extLst>
          </p:cNvPr>
          <p:cNvSpPr txBox="1"/>
          <p:nvPr/>
        </p:nvSpPr>
        <p:spPr>
          <a:xfrm>
            <a:off x="8758990" y="6233138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Intention-to-treat effect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5BE3FE-7CD6-A12C-BBCC-9E14EDFC2E2A}"/>
              </a:ext>
            </a:extLst>
          </p:cNvPr>
          <p:cNvSpPr txBox="1"/>
          <p:nvPr/>
        </p:nvSpPr>
        <p:spPr>
          <a:xfrm>
            <a:off x="5658851" y="5673589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Per-protocol effect</a:t>
            </a:r>
          </a:p>
        </p:txBody>
      </p:sp>
    </p:spTree>
    <p:extLst>
      <p:ext uri="{BB962C8B-B14F-4D97-AF65-F5344CB8AC3E}">
        <p14:creationId xmlns:p14="http://schemas.microsoft.com/office/powerpoint/2010/main" val="200898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5" grpId="0"/>
      <p:bldP spid="36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Types of systematic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32A-01ED-40F2-AC97-1D9B1EC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Depends on study task (epidemiological paradigm)</a:t>
            </a:r>
          </a:p>
          <a:p>
            <a:pPr lvl="1"/>
            <a:r>
              <a:rPr lang="en-US" dirty="0"/>
              <a:t>Descriptive</a:t>
            </a:r>
          </a:p>
          <a:p>
            <a:pPr lvl="1"/>
            <a:r>
              <a:rPr lang="en-US" dirty="0"/>
              <a:t>Predictive</a:t>
            </a:r>
          </a:p>
          <a:p>
            <a:pPr lvl="1"/>
            <a:r>
              <a:rPr lang="en-US" dirty="0"/>
              <a:t>Causal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DDF47ED-E18A-40B8-B452-D361200B9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A78311-B7A4-4B4D-9374-E91E8D82F8A2}"/>
              </a:ext>
            </a:extLst>
          </p:cNvPr>
          <p:cNvSpPr txBox="1"/>
          <p:nvPr/>
        </p:nvSpPr>
        <p:spPr>
          <a:xfrm>
            <a:off x="3048573" y="6492875"/>
            <a:ext cx="6094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Hernán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MA, Hsu J, Healy B. A second chance to get causal inference right: a classification of data science tasks. Chance. 2019 Jan 2;32(1):42-9.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87263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78C1A-1048-9862-145B-49E3931C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7BC84B2-0F12-AD0A-E5DC-9F2D7C4B83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5" name="Picture 4" descr="Letter&#10;&#10;Description automatically generated with low confidence">
            <a:extLst>
              <a:ext uri="{FF2B5EF4-FFF2-40B4-BE49-F238E27FC236}">
                <a16:creationId xmlns:a16="http://schemas.microsoft.com/office/drawing/2014/main" id="{4632F16D-8807-EA2D-BF4B-6B8432986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" y="2168853"/>
            <a:ext cx="1371600" cy="1141510"/>
          </a:xfrm>
          <a:prstGeom prst="rect">
            <a:avLst/>
          </a:prstGeom>
        </p:spPr>
      </p:pic>
      <p:pic>
        <p:nvPicPr>
          <p:cNvPr id="6" name="Graphic 5" descr="Medicine with solid fill">
            <a:extLst>
              <a:ext uri="{FF2B5EF4-FFF2-40B4-BE49-F238E27FC236}">
                <a16:creationId xmlns:a16="http://schemas.microsoft.com/office/drawing/2014/main" id="{541B5138-028F-4078-3E0D-483EFC189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844" y="4039574"/>
            <a:ext cx="1371600" cy="13716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000AE2D-23B0-56A7-0656-4D642CD71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209" y="4066974"/>
            <a:ext cx="1371600" cy="13167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DE77BC-4D89-E3D6-8042-B5FCAA80B73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426891" y="2739608"/>
            <a:ext cx="2106953" cy="1985766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398984-D3FE-BA3E-9DEF-90301835F29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905444" y="4725374"/>
            <a:ext cx="4263765" cy="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7E1DE2E-322E-7F12-2026-C7D8A264C109}"/>
              </a:ext>
            </a:extLst>
          </p:cNvPr>
          <p:cNvSpPr txBox="1"/>
          <p:nvPr/>
        </p:nvSpPr>
        <p:spPr>
          <a:xfrm>
            <a:off x="5988860" y="4328822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D7E6F-0E56-9EA1-B980-D9DA5491745B}"/>
              </a:ext>
            </a:extLst>
          </p:cNvPr>
          <p:cNvSpPr txBox="1"/>
          <p:nvPr/>
        </p:nvSpPr>
        <p:spPr>
          <a:xfrm rot="2655530">
            <a:off x="1548633" y="3423292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A11869-9898-7B82-5617-A5C19706586D}"/>
              </a:ext>
            </a:extLst>
          </p:cNvPr>
          <p:cNvSpPr txBox="1"/>
          <p:nvPr/>
        </p:nvSpPr>
        <p:spPr>
          <a:xfrm>
            <a:off x="342041" y="6233138"/>
            <a:ext cx="862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76D6F"/>
                </a:solidFill>
                <a:latin typeface="Tw Cen MT" panose="020B0602020104020603" pitchFamily="34" charset="0"/>
              </a:rPr>
              <a:t>Causal effect of random assignment to drug on periodontitis= 0.5*0.2 = 0.1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B35D9E-5DD6-4FA7-CE0E-31488D0D699C}"/>
              </a:ext>
            </a:extLst>
          </p:cNvPr>
          <p:cNvSpPr txBox="1"/>
          <p:nvPr/>
        </p:nvSpPr>
        <p:spPr>
          <a:xfrm>
            <a:off x="4255741" y="1629420"/>
            <a:ext cx="79362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This means:</a:t>
            </a:r>
          </a:p>
          <a:p>
            <a:r>
              <a:rPr lang="en-US" b="1" dirty="0">
                <a:latin typeface="Tw Cen MT" panose="020B0602020104020603" pitchFamily="34" charset="0"/>
              </a:rPr>
              <a:t>50% (half) assigned to take the drug actually took the drug </a:t>
            </a:r>
          </a:p>
          <a:p>
            <a:r>
              <a:rPr lang="en-US" b="1" dirty="0">
                <a:latin typeface="Tw Cen MT" panose="020B0602020104020603" pitchFamily="34" charset="0"/>
              </a:rPr>
              <a:t>and </a:t>
            </a:r>
          </a:p>
          <a:p>
            <a:r>
              <a:rPr lang="en-US" b="1" dirty="0">
                <a:latin typeface="Tw Cen MT" panose="020B0602020104020603" pitchFamily="34" charset="0"/>
              </a:rPr>
              <a:t>0% (no one) assigned to not take drug actually took the drug</a:t>
            </a:r>
          </a:p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(adherence is incomplete or &lt;100% adherence or compliance)</a:t>
            </a:r>
          </a:p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Adherence is random (nothing affects it)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BEFC0A-3947-E72B-A5B1-E214409014CA}"/>
              </a:ext>
            </a:extLst>
          </p:cNvPr>
          <p:cNvCxnSpPr>
            <a:cxnSpLocks/>
            <a:stCxn id="26" idx="0"/>
            <a:endCxn id="28" idx="1"/>
          </p:cNvCxnSpPr>
          <p:nvPr/>
        </p:nvCxnSpPr>
        <p:spPr>
          <a:xfrm flipV="1">
            <a:off x="2715238" y="2506583"/>
            <a:ext cx="1540503" cy="964751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0B4E8D6-1201-2FA5-0B12-95846A75DA16}"/>
              </a:ext>
            </a:extLst>
          </p:cNvPr>
          <p:cNvSpPr txBox="1"/>
          <p:nvPr/>
        </p:nvSpPr>
        <p:spPr>
          <a:xfrm>
            <a:off x="342041" y="5658200"/>
            <a:ext cx="862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58FA1"/>
                </a:solidFill>
                <a:latin typeface="Tw Cen MT" panose="020B0602020104020603" pitchFamily="34" charset="0"/>
              </a:rPr>
              <a:t>Causal effect of drug on periodontitis= 0.2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DD9EFA-E94D-04AE-3DDF-B83C6FF0D49D}"/>
              </a:ext>
            </a:extLst>
          </p:cNvPr>
          <p:cNvSpPr txBox="1"/>
          <p:nvPr/>
        </p:nvSpPr>
        <p:spPr>
          <a:xfrm>
            <a:off x="8758990" y="6233138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Intention-to-treat effect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DB621-0214-CA28-826C-6BC0F681864D}"/>
              </a:ext>
            </a:extLst>
          </p:cNvPr>
          <p:cNvSpPr txBox="1"/>
          <p:nvPr/>
        </p:nvSpPr>
        <p:spPr>
          <a:xfrm>
            <a:off x="5658851" y="5673589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Per-protocol effect</a:t>
            </a:r>
          </a:p>
        </p:txBody>
      </p:sp>
    </p:spTree>
    <p:extLst>
      <p:ext uri="{BB962C8B-B14F-4D97-AF65-F5344CB8AC3E}">
        <p14:creationId xmlns:p14="http://schemas.microsoft.com/office/powerpoint/2010/main" val="425141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5" grpId="0"/>
      <p:bldP spid="3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78C1A-1048-9862-145B-49E3931C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7BC84B2-0F12-AD0A-E5DC-9F2D7C4B83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5" name="Picture 4" descr="Letter&#10;&#10;Description automatically generated with low confidence">
            <a:extLst>
              <a:ext uri="{FF2B5EF4-FFF2-40B4-BE49-F238E27FC236}">
                <a16:creationId xmlns:a16="http://schemas.microsoft.com/office/drawing/2014/main" id="{4632F16D-8807-EA2D-BF4B-6B8432986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" y="2168853"/>
            <a:ext cx="1371600" cy="1141510"/>
          </a:xfrm>
          <a:prstGeom prst="rect">
            <a:avLst/>
          </a:prstGeom>
        </p:spPr>
      </p:pic>
      <p:pic>
        <p:nvPicPr>
          <p:cNvPr id="6" name="Graphic 5" descr="Medicine with solid fill">
            <a:extLst>
              <a:ext uri="{FF2B5EF4-FFF2-40B4-BE49-F238E27FC236}">
                <a16:creationId xmlns:a16="http://schemas.microsoft.com/office/drawing/2014/main" id="{541B5138-028F-4078-3E0D-483EFC189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844" y="4039574"/>
            <a:ext cx="1371600" cy="13716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000AE2D-23B0-56A7-0656-4D642CD71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209" y="4066974"/>
            <a:ext cx="1371600" cy="13167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DE77BC-4D89-E3D6-8042-B5FCAA80B73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426891" y="2739608"/>
            <a:ext cx="2106953" cy="1985766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398984-D3FE-BA3E-9DEF-90301835F29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905444" y="4725374"/>
            <a:ext cx="4263765" cy="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7E1DE2E-322E-7F12-2026-C7D8A264C109}"/>
              </a:ext>
            </a:extLst>
          </p:cNvPr>
          <p:cNvSpPr txBox="1"/>
          <p:nvPr/>
        </p:nvSpPr>
        <p:spPr>
          <a:xfrm>
            <a:off x="5988860" y="4328822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D7E6F-0E56-9EA1-B980-D9DA5491745B}"/>
              </a:ext>
            </a:extLst>
          </p:cNvPr>
          <p:cNvSpPr txBox="1"/>
          <p:nvPr/>
        </p:nvSpPr>
        <p:spPr>
          <a:xfrm rot="2655530">
            <a:off x="1548633" y="3423292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A11869-9898-7B82-5617-A5C19706586D}"/>
              </a:ext>
            </a:extLst>
          </p:cNvPr>
          <p:cNvSpPr txBox="1"/>
          <p:nvPr/>
        </p:nvSpPr>
        <p:spPr>
          <a:xfrm>
            <a:off x="342037" y="6233138"/>
            <a:ext cx="862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76D6F"/>
                </a:solidFill>
                <a:latin typeface="Tw Cen MT" panose="020B0602020104020603" pitchFamily="34" charset="0"/>
              </a:rPr>
              <a:t>Causal effect of random assignment to drug on periodontitis= 0.5*0.2 = 0.1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B35D9E-5DD6-4FA7-CE0E-31488D0D699C}"/>
              </a:ext>
            </a:extLst>
          </p:cNvPr>
          <p:cNvSpPr txBox="1"/>
          <p:nvPr/>
        </p:nvSpPr>
        <p:spPr>
          <a:xfrm>
            <a:off x="4255741" y="1629420"/>
            <a:ext cx="79362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This means:</a:t>
            </a:r>
          </a:p>
          <a:p>
            <a:r>
              <a:rPr lang="en-US" b="1" dirty="0">
                <a:latin typeface="Tw Cen MT" panose="020B0602020104020603" pitchFamily="34" charset="0"/>
              </a:rPr>
              <a:t>100% (everyone) assigned to take the drug actually took the drug </a:t>
            </a:r>
          </a:p>
          <a:p>
            <a:r>
              <a:rPr lang="en-US" b="1" dirty="0">
                <a:latin typeface="Tw Cen MT" panose="020B0602020104020603" pitchFamily="34" charset="0"/>
              </a:rPr>
              <a:t>and </a:t>
            </a:r>
          </a:p>
          <a:p>
            <a:r>
              <a:rPr lang="en-US" b="1" dirty="0">
                <a:latin typeface="Tw Cen MT" panose="020B0602020104020603" pitchFamily="34" charset="0"/>
              </a:rPr>
              <a:t>50% (half) assigned to not take drug actually took the drug</a:t>
            </a:r>
          </a:p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(adherence is incomplete or &lt;100% adherence or compliance)</a:t>
            </a:r>
          </a:p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Adherence is random (nothing affects it)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BEFC0A-3947-E72B-A5B1-E214409014CA}"/>
              </a:ext>
            </a:extLst>
          </p:cNvPr>
          <p:cNvCxnSpPr>
            <a:cxnSpLocks/>
            <a:stCxn id="26" idx="0"/>
            <a:endCxn id="28" idx="1"/>
          </p:cNvCxnSpPr>
          <p:nvPr/>
        </p:nvCxnSpPr>
        <p:spPr>
          <a:xfrm flipV="1">
            <a:off x="2715238" y="2506583"/>
            <a:ext cx="1540503" cy="964751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0B4E8D6-1201-2FA5-0B12-95846A75DA16}"/>
              </a:ext>
            </a:extLst>
          </p:cNvPr>
          <p:cNvSpPr txBox="1"/>
          <p:nvPr/>
        </p:nvSpPr>
        <p:spPr>
          <a:xfrm>
            <a:off x="342037" y="5658200"/>
            <a:ext cx="862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58FA1"/>
                </a:solidFill>
                <a:latin typeface="Tw Cen MT" panose="020B0602020104020603" pitchFamily="34" charset="0"/>
              </a:rPr>
              <a:t>Causal effect of drug on periodontitis= 0.2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B86C9-7E7B-5720-972B-DB29FE17C1C5}"/>
              </a:ext>
            </a:extLst>
          </p:cNvPr>
          <p:cNvSpPr txBox="1"/>
          <p:nvPr/>
        </p:nvSpPr>
        <p:spPr>
          <a:xfrm>
            <a:off x="8758990" y="6233138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Intention-to-treat effect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1551F-C902-042E-0695-DB59C6070C08}"/>
              </a:ext>
            </a:extLst>
          </p:cNvPr>
          <p:cNvSpPr txBox="1"/>
          <p:nvPr/>
        </p:nvSpPr>
        <p:spPr>
          <a:xfrm>
            <a:off x="5658851" y="5673589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Per-protocol effect</a:t>
            </a:r>
          </a:p>
        </p:txBody>
      </p:sp>
    </p:spTree>
    <p:extLst>
      <p:ext uri="{BB962C8B-B14F-4D97-AF65-F5344CB8AC3E}">
        <p14:creationId xmlns:p14="http://schemas.microsoft.com/office/powerpoint/2010/main" val="330111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5" grpId="0"/>
      <p:bldP spid="3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98A9F-9EE2-0E81-FEE6-05E666D80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B8DD4-B766-9CB1-77B2-3AA24B7CD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Intention-to-treat effect</a:t>
            </a:r>
          </a:p>
          <a:p>
            <a:pPr lvl="1"/>
            <a:r>
              <a:rPr lang="en-US" b="1" dirty="0"/>
              <a:t>Effect of random assignment</a:t>
            </a:r>
          </a:p>
          <a:p>
            <a:pPr lvl="1"/>
            <a:r>
              <a:rPr lang="en-US" b="1" dirty="0"/>
              <a:t>Effect if everyone is assigned to treatment vs. if everyone is assigned to no treatment</a:t>
            </a:r>
          </a:p>
          <a:p>
            <a:pPr lvl="1"/>
            <a:r>
              <a:rPr lang="en-US" b="1" dirty="0"/>
              <a:t>Includes everyone assigned to a group in the analysis regardless whether they adhered to assigned treatment or not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r>
              <a:rPr lang="en-US" b="1" dirty="0">
                <a:solidFill>
                  <a:srgbClr val="254B56"/>
                </a:solidFill>
              </a:rPr>
              <a:t>Per-protocol effect</a:t>
            </a:r>
          </a:p>
          <a:p>
            <a:pPr lvl="1"/>
            <a:r>
              <a:rPr lang="en-US" b="1" dirty="0"/>
              <a:t>Effect of treatment itself</a:t>
            </a:r>
          </a:p>
          <a:p>
            <a:pPr lvl="1"/>
            <a:r>
              <a:rPr lang="en-US" b="1" dirty="0"/>
              <a:t>Effect if everyone receives treatment vs. if everyone </a:t>
            </a:r>
            <a:r>
              <a:rPr lang="en-US" b="1"/>
              <a:t>is receives </a:t>
            </a:r>
            <a:r>
              <a:rPr lang="en-US" b="1" dirty="0"/>
              <a:t>no treatment</a:t>
            </a:r>
          </a:p>
          <a:p>
            <a:pPr lvl="1"/>
            <a:r>
              <a:rPr lang="en-US" b="1" dirty="0"/>
              <a:t>Only includes those who adhered to their assigned group in the analysis (those who followed the protocol)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A66A8BD-3D83-72D7-4BBB-166DAD247A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08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78C1A-1048-9862-145B-49E3931C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7BC84B2-0F12-AD0A-E5DC-9F2D7C4B83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5" name="Picture 4" descr="Letter&#10;&#10;Description automatically generated with low confidence">
            <a:extLst>
              <a:ext uri="{FF2B5EF4-FFF2-40B4-BE49-F238E27FC236}">
                <a16:creationId xmlns:a16="http://schemas.microsoft.com/office/drawing/2014/main" id="{4632F16D-8807-EA2D-BF4B-6B8432986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" y="2168853"/>
            <a:ext cx="1371600" cy="1141510"/>
          </a:xfrm>
          <a:prstGeom prst="rect">
            <a:avLst/>
          </a:prstGeom>
        </p:spPr>
      </p:pic>
      <p:pic>
        <p:nvPicPr>
          <p:cNvPr id="6" name="Graphic 5" descr="Medicine with solid fill">
            <a:extLst>
              <a:ext uri="{FF2B5EF4-FFF2-40B4-BE49-F238E27FC236}">
                <a16:creationId xmlns:a16="http://schemas.microsoft.com/office/drawing/2014/main" id="{541B5138-028F-4078-3E0D-483EFC189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844" y="4039574"/>
            <a:ext cx="1371600" cy="13716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000AE2D-23B0-56A7-0656-4D642CD71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209" y="4066974"/>
            <a:ext cx="1371600" cy="13167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DE77BC-4D89-E3D6-8042-B5FCAA80B73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426891" y="2739608"/>
            <a:ext cx="2106953" cy="1985766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398984-D3FE-BA3E-9DEF-90301835F29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905444" y="4725374"/>
            <a:ext cx="4263765" cy="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7E1DE2E-322E-7F12-2026-C7D8A264C109}"/>
              </a:ext>
            </a:extLst>
          </p:cNvPr>
          <p:cNvSpPr txBox="1"/>
          <p:nvPr/>
        </p:nvSpPr>
        <p:spPr>
          <a:xfrm>
            <a:off x="5988860" y="4328822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D7E6F-0E56-9EA1-B980-D9DA5491745B}"/>
              </a:ext>
            </a:extLst>
          </p:cNvPr>
          <p:cNvSpPr txBox="1"/>
          <p:nvPr/>
        </p:nvSpPr>
        <p:spPr>
          <a:xfrm rot="2655530">
            <a:off x="1548633" y="3423292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A11869-9898-7B82-5617-A5C19706586D}"/>
              </a:ext>
            </a:extLst>
          </p:cNvPr>
          <p:cNvSpPr txBox="1"/>
          <p:nvPr/>
        </p:nvSpPr>
        <p:spPr>
          <a:xfrm>
            <a:off x="342037" y="6233138"/>
            <a:ext cx="862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76D6F"/>
                </a:solidFill>
                <a:latin typeface="Tw Cen MT" panose="020B0602020104020603" pitchFamily="34" charset="0"/>
              </a:rPr>
              <a:t>Causal effect of random assignment to drug on periodontitis= 0.5*0.2 = 0.1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B35D9E-5DD6-4FA7-CE0E-31488D0D699C}"/>
              </a:ext>
            </a:extLst>
          </p:cNvPr>
          <p:cNvSpPr txBox="1"/>
          <p:nvPr/>
        </p:nvSpPr>
        <p:spPr>
          <a:xfrm>
            <a:off x="4255741" y="1629420"/>
            <a:ext cx="79362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This means:</a:t>
            </a:r>
          </a:p>
          <a:p>
            <a:r>
              <a:rPr lang="en-US" b="1" dirty="0">
                <a:latin typeface="Tw Cen MT" panose="020B0602020104020603" pitchFamily="34" charset="0"/>
              </a:rPr>
              <a:t>100% (everyone) assigned to take the drug actually took the drug </a:t>
            </a:r>
          </a:p>
          <a:p>
            <a:r>
              <a:rPr lang="en-US" b="1" dirty="0">
                <a:latin typeface="Tw Cen MT" panose="020B0602020104020603" pitchFamily="34" charset="0"/>
              </a:rPr>
              <a:t>50% (half) assigned to not take drug actually took the drug</a:t>
            </a:r>
          </a:p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(adherence is incomplete or &lt;100% adherence or compliance)</a:t>
            </a:r>
          </a:p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Adherence is random (nothing affects it)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BEFC0A-3947-E72B-A5B1-E214409014CA}"/>
              </a:ext>
            </a:extLst>
          </p:cNvPr>
          <p:cNvCxnSpPr>
            <a:cxnSpLocks/>
            <a:stCxn id="26" idx="0"/>
            <a:endCxn id="28" idx="1"/>
          </p:cNvCxnSpPr>
          <p:nvPr/>
        </p:nvCxnSpPr>
        <p:spPr>
          <a:xfrm flipV="1">
            <a:off x="2715238" y="2368084"/>
            <a:ext cx="1540503" cy="1103250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0B4E8D6-1201-2FA5-0B12-95846A75DA16}"/>
              </a:ext>
            </a:extLst>
          </p:cNvPr>
          <p:cNvSpPr txBox="1"/>
          <p:nvPr/>
        </p:nvSpPr>
        <p:spPr>
          <a:xfrm>
            <a:off x="342037" y="5658200"/>
            <a:ext cx="862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58FA1"/>
                </a:solidFill>
                <a:latin typeface="Tw Cen MT" panose="020B0602020104020603" pitchFamily="34" charset="0"/>
              </a:rPr>
              <a:t>Causal effect of drug on periodontitis= 0.2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B86C9-7E7B-5720-972B-DB29FE17C1C5}"/>
              </a:ext>
            </a:extLst>
          </p:cNvPr>
          <p:cNvSpPr txBox="1"/>
          <p:nvPr/>
        </p:nvSpPr>
        <p:spPr>
          <a:xfrm>
            <a:off x="8758990" y="6233138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Intention-to-treat effect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1551F-C902-042E-0695-DB59C6070C08}"/>
              </a:ext>
            </a:extLst>
          </p:cNvPr>
          <p:cNvSpPr txBox="1"/>
          <p:nvPr/>
        </p:nvSpPr>
        <p:spPr>
          <a:xfrm>
            <a:off x="5658851" y="5673589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Per-protocol effect</a:t>
            </a:r>
          </a:p>
        </p:txBody>
      </p:sp>
    </p:spTree>
    <p:extLst>
      <p:ext uri="{BB962C8B-B14F-4D97-AF65-F5344CB8AC3E}">
        <p14:creationId xmlns:p14="http://schemas.microsoft.com/office/powerpoint/2010/main" val="2579383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78C1A-1048-9862-145B-49E3931C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7BC84B2-0F12-AD0A-E5DC-9F2D7C4B83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5" name="Picture 4" descr="Letter&#10;&#10;Description automatically generated with low confidence">
            <a:extLst>
              <a:ext uri="{FF2B5EF4-FFF2-40B4-BE49-F238E27FC236}">
                <a16:creationId xmlns:a16="http://schemas.microsoft.com/office/drawing/2014/main" id="{4632F16D-8807-EA2D-BF4B-6B8432986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24" y="1415142"/>
            <a:ext cx="1371600" cy="1141510"/>
          </a:xfrm>
          <a:prstGeom prst="rect">
            <a:avLst/>
          </a:prstGeom>
        </p:spPr>
      </p:pic>
      <p:pic>
        <p:nvPicPr>
          <p:cNvPr id="6" name="Graphic 5" descr="Medicine with solid fill">
            <a:extLst>
              <a:ext uri="{FF2B5EF4-FFF2-40B4-BE49-F238E27FC236}">
                <a16:creationId xmlns:a16="http://schemas.microsoft.com/office/drawing/2014/main" id="{541B5138-028F-4078-3E0D-483EFC189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7211" y="2590534"/>
            <a:ext cx="1371600" cy="13716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000AE2D-23B0-56A7-0656-4D642CD71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463" y="2609884"/>
            <a:ext cx="1371600" cy="13167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DE77BC-4D89-E3D6-8042-B5FCAA80B73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507824" y="1985897"/>
            <a:ext cx="2059387" cy="1290437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398984-D3FE-BA3E-9DEF-90301835F29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938811" y="3268284"/>
            <a:ext cx="2365652" cy="805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7E1DE2E-322E-7F12-2026-C7D8A264C109}"/>
              </a:ext>
            </a:extLst>
          </p:cNvPr>
          <p:cNvSpPr txBox="1"/>
          <p:nvPr/>
        </p:nvSpPr>
        <p:spPr>
          <a:xfrm>
            <a:off x="8031357" y="2946880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D7E6F-0E56-9EA1-B980-D9DA5491745B}"/>
              </a:ext>
            </a:extLst>
          </p:cNvPr>
          <p:cNvSpPr txBox="1"/>
          <p:nvPr/>
        </p:nvSpPr>
        <p:spPr>
          <a:xfrm rot="1940004">
            <a:off x="4588579" y="2312477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A11869-9898-7B82-5617-A5C19706586D}"/>
              </a:ext>
            </a:extLst>
          </p:cNvPr>
          <p:cNvSpPr txBox="1"/>
          <p:nvPr/>
        </p:nvSpPr>
        <p:spPr>
          <a:xfrm>
            <a:off x="342038" y="6233138"/>
            <a:ext cx="8306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76D6F"/>
                </a:solidFill>
                <a:latin typeface="Tw Cen MT" panose="020B0602020104020603" pitchFamily="34" charset="0"/>
              </a:rPr>
              <a:t>Causal effect of random assignment to drug on periodontitis= 0.5*0.2 = 0.1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B4E8D6-1201-2FA5-0B12-95846A75DA16}"/>
              </a:ext>
            </a:extLst>
          </p:cNvPr>
          <p:cNvSpPr txBox="1"/>
          <p:nvPr/>
        </p:nvSpPr>
        <p:spPr>
          <a:xfrm>
            <a:off x="342039" y="5658200"/>
            <a:ext cx="54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58FA1"/>
                </a:solidFill>
                <a:latin typeface="Tw Cen MT" panose="020B0602020104020603" pitchFamily="34" charset="0"/>
              </a:rPr>
              <a:t>Causal effect of drug on periodontitis= 0.2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428832-6756-F83D-C0D5-AD4197C74F50}"/>
              </a:ext>
            </a:extLst>
          </p:cNvPr>
          <p:cNvSpPr txBox="1"/>
          <p:nvPr/>
        </p:nvSpPr>
        <p:spPr>
          <a:xfrm>
            <a:off x="8758990" y="6233138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Intention-to-treat effect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5BE3FE-7CD6-A12C-BBCC-9E14EDFC2E2A}"/>
              </a:ext>
            </a:extLst>
          </p:cNvPr>
          <p:cNvSpPr txBox="1"/>
          <p:nvPr/>
        </p:nvSpPr>
        <p:spPr>
          <a:xfrm>
            <a:off x="5658851" y="5673589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Per-protocol effect</a:t>
            </a:r>
          </a:p>
        </p:txBody>
      </p:sp>
      <p:pic>
        <p:nvPicPr>
          <p:cNvPr id="18" name="Graphic 17" descr="Fever with solid fill">
            <a:extLst>
              <a:ext uri="{FF2B5EF4-FFF2-40B4-BE49-F238E27FC236}">
                <a16:creationId xmlns:a16="http://schemas.microsoft.com/office/drawing/2014/main" id="{3CAA48D6-BF54-84FC-A6AA-A8645F5BE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17651" y="4301348"/>
            <a:ext cx="1371600" cy="13716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2AFB29-4F62-193D-0DB8-C96ADE0FC1A1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4989251" y="3565966"/>
            <a:ext cx="1769410" cy="1421182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A2E2C2-C451-8AED-ADC6-380363B20F7A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4989251" y="3572567"/>
            <a:ext cx="5474778" cy="1414581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7321564-F0B8-07AC-1F87-76230B44107F}"/>
              </a:ext>
            </a:extLst>
          </p:cNvPr>
          <p:cNvSpPr txBox="1"/>
          <p:nvPr/>
        </p:nvSpPr>
        <p:spPr>
          <a:xfrm rot="19220136">
            <a:off x="4795041" y="3898540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difference=-0.3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CCCDDF-7A20-82FC-416F-B689322B724D}"/>
              </a:ext>
            </a:extLst>
          </p:cNvPr>
          <p:cNvSpPr txBox="1"/>
          <p:nvPr/>
        </p:nvSpPr>
        <p:spPr>
          <a:xfrm rot="20701558">
            <a:off x="6678173" y="4274246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FC171-9873-F108-855C-1E3F9E585C9B}"/>
              </a:ext>
            </a:extLst>
          </p:cNvPr>
          <p:cNvSpPr txBox="1"/>
          <p:nvPr/>
        </p:nvSpPr>
        <p:spPr>
          <a:xfrm>
            <a:off x="7335826" y="1363894"/>
            <a:ext cx="48355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w Cen MT" panose="020B0602020104020603" pitchFamily="34" charset="0"/>
              </a:rPr>
              <a:t>This means:</a:t>
            </a:r>
          </a:p>
          <a:p>
            <a:r>
              <a:rPr lang="en-US" sz="1400" b="1" dirty="0">
                <a:latin typeface="Tw Cen MT" panose="020B0602020104020603" pitchFamily="34" charset="0"/>
              </a:rPr>
              <a:t>90% assigned to take the drug actually took the drug </a:t>
            </a:r>
          </a:p>
          <a:p>
            <a:r>
              <a:rPr lang="en-US" sz="1400" b="1" dirty="0">
                <a:latin typeface="Tw Cen MT" panose="020B0602020104020603" pitchFamily="34" charset="0"/>
              </a:rPr>
              <a:t>40% assigned to not take drug actually took the drug</a:t>
            </a:r>
          </a:p>
          <a:p>
            <a:r>
              <a:rPr lang="en-US" sz="1400" b="1" dirty="0">
                <a:solidFill>
                  <a:srgbClr val="254B56"/>
                </a:solidFill>
                <a:latin typeface="Tw Cen MT" panose="020B0602020104020603" pitchFamily="34" charset="0"/>
              </a:rPr>
              <a:t>(adherence is incomplete or &lt;100% adherence or compliance)</a:t>
            </a:r>
            <a:endParaRPr lang="en-US" sz="1400" b="1" dirty="0">
              <a:latin typeface="Tw Cen MT" panose="020B0602020104020603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4C8E5BF-35AD-6EB7-3472-F4FB6DFA1378}"/>
              </a:ext>
            </a:extLst>
          </p:cNvPr>
          <p:cNvCxnSpPr>
            <a:cxnSpLocks/>
            <a:stCxn id="26" idx="0"/>
            <a:endCxn id="44" idx="1"/>
          </p:cNvCxnSpPr>
          <p:nvPr/>
        </p:nvCxnSpPr>
        <p:spPr>
          <a:xfrm flipV="1">
            <a:off x="5727583" y="1840948"/>
            <a:ext cx="1608243" cy="497776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08766C2-C3E3-B888-C32D-90512EC678F0}"/>
              </a:ext>
            </a:extLst>
          </p:cNvPr>
          <p:cNvSpPr txBox="1"/>
          <p:nvPr/>
        </p:nvSpPr>
        <p:spPr>
          <a:xfrm>
            <a:off x="-9475" y="2462764"/>
            <a:ext cx="54747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w Cen MT" panose="020B0602020104020603" pitchFamily="34" charset="0"/>
              </a:rPr>
              <a:t>This means:</a:t>
            </a:r>
          </a:p>
          <a:p>
            <a:r>
              <a:rPr lang="en-US" sz="1400" b="1" dirty="0">
                <a:latin typeface="Tw Cen MT" panose="020B0602020104020603" pitchFamily="34" charset="0"/>
              </a:rPr>
              <a:t>30% who are sick did not adhere to taking the drug </a:t>
            </a:r>
          </a:p>
          <a:p>
            <a:r>
              <a:rPr lang="en-US" sz="1400" b="1" dirty="0">
                <a:latin typeface="Tw Cen MT" panose="020B0602020104020603" pitchFamily="34" charset="0"/>
              </a:rPr>
              <a:t>0% who are </a:t>
            </a:r>
            <a:r>
              <a:rPr lang="en-US" sz="1400" b="1" u="sng" dirty="0">
                <a:latin typeface="Tw Cen MT" panose="020B0602020104020603" pitchFamily="34" charset="0"/>
              </a:rPr>
              <a:t>not sick</a:t>
            </a:r>
            <a:r>
              <a:rPr lang="en-US" sz="1400" b="1" dirty="0">
                <a:latin typeface="Tw Cen MT" panose="020B0602020104020603" pitchFamily="34" charset="0"/>
              </a:rPr>
              <a:t> did not adhere to taking drug</a:t>
            </a:r>
          </a:p>
          <a:p>
            <a:r>
              <a:rPr lang="en-US" sz="1400" b="1" dirty="0">
                <a:solidFill>
                  <a:srgbClr val="254B56"/>
                </a:solidFill>
                <a:latin typeface="Tw Cen MT" panose="020B0602020104020603" pitchFamily="34" charset="0"/>
              </a:rPr>
              <a:t>Adherence is not random (affected by being sick)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3B7AFFA-565F-D085-6DAE-D4963961D78E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3980734" y="3185552"/>
            <a:ext cx="1754726" cy="751956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05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/>
      <p:bldP spid="36" grpId="0"/>
      <p:bldP spid="37" grpId="0"/>
      <p:bldP spid="44" grpId="0"/>
      <p:bldP spid="5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9EFB-4886-6338-3C00-4D519B9A2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00D2F6-84D2-3C6C-A2C7-B4C840FED946}"/>
              </a:ext>
            </a:extLst>
          </p:cNvPr>
          <p:cNvGrpSpPr>
            <a:grpSpLocks noChangeAspect="1"/>
          </p:cNvGrpSpPr>
          <p:nvPr/>
        </p:nvGrpSpPr>
        <p:grpSpPr>
          <a:xfrm>
            <a:off x="2957631" y="1182463"/>
            <a:ext cx="9313211" cy="3111170"/>
            <a:chOff x="-523678" y="1268943"/>
            <a:chExt cx="13183337" cy="4404005"/>
          </a:xfrm>
        </p:grpSpPr>
        <p:pic>
          <p:nvPicPr>
            <p:cNvPr id="4" name="Picture 3" descr="Letter&#10;&#10;Description automatically generated with low confidence">
              <a:extLst>
                <a:ext uri="{FF2B5EF4-FFF2-40B4-BE49-F238E27FC236}">
                  <a16:creationId xmlns:a16="http://schemas.microsoft.com/office/drawing/2014/main" id="{60410BC4-01FE-FE71-7E4A-C6CC16F06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224" y="1415142"/>
              <a:ext cx="1371600" cy="1141510"/>
            </a:xfrm>
            <a:prstGeom prst="rect">
              <a:avLst/>
            </a:prstGeom>
          </p:spPr>
        </p:pic>
        <p:pic>
          <p:nvPicPr>
            <p:cNvPr id="5" name="Graphic 4" descr="Medicine with solid fill">
              <a:extLst>
                <a:ext uri="{FF2B5EF4-FFF2-40B4-BE49-F238E27FC236}">
                  <a16:creationId xmlns:a16="http://schemas.microsoft.com/office/drawing/2014/main" id="{F895F907-A03E-3B9D-CB77-5B63793BD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67211" y="2590534"/>
              <a:ext cx="1371600" cy="1371600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1B064ED3-2CB6-AF75-9D8E-D3B8ACFB2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4463" y="2609884"/>
              <a:ext cx="1371600" cy="131679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FA061B3-87AC-946F-12B9-99D1C84A6EDD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507824" y="1985897"/>
              <a:ext cx="2059387" cy="1290437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1E4B74F-86A2-00B8-4A3D-9CC9BC291EFD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7938811" y="3268284"/>
              <a:ext cx="2365652" cy="805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C5E90D-8532-8EA1-588A-6AC2B828B319}"/>
                </a:ext>
              </a:extLst>
            </p:cNvPr>
            <p:cNvSpPr txBox="1"/>
            <p:nvPr/>
          </p:nvSpPr>
          <p:spPr>
            <a:xfrm>
              <a:off x="8031356" y="2946880"/>
              <a:ext cx="2096933" cy="33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Risk difference=0.2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17141-156E-8B24-C2A9-750515DAE5A0}"/>
                </a:ext>
              </a:extLst>
            </p:cNvPr>
            <p:cNvSpPr txBox="1"/>
            <p:nvPr/>
          </p:nvSpPr>
          <p:spPr>
            <a:xfrm rot="1940004">
              <a:off x="4588580" y="2314976"/>
              <a:ext cx="2096933" cy="33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Risk difference=0.5</a:t>
              </a:r>
            </a:p>
          </p:txBody>
        </p:sp>
        <p:pic>
          <p:nvPicPr>
            <p:cNvPr id="11" name="Graphic 10" descr="Fever with solid fill">
              <a:extLst>
                <a:ext uri="{FF2B5EF4-FFF2-40B4-BE49-F238E27FC236}">
                  <a16:creationId xmlns:a16="http://schemas.microsoft.com/office/drawing/2014/main" id="{F6CB05C1-076B-CB2A-E585-777987424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17651" y="4301348"/>
              <a:ext cx="1371600" cy="1371600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F5C0E19-6778-B27D-3232-F81D6B7B000B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4989251" y="3565966"/>
              <a:ext cx="1769410" cy="142118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2DB1F7-D886-0760-1074-7EEA9511E1AC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4989251" y="3572567"/>
              <a:ext cx="5474778" cy="1414581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1CECA0-BA13-86B0-4A16-EAD451BF02D3}"/>
                </a:ext>
              </a:extLst>
            </p:cNvPr>
            <p:cNvSpPr txBox="1"/>
            <p:nvPr/>
          </p:nvSpPr>
          <p:spPr>
            <a:xfrm rot="19220136">
              <a:off x="4795041" y="3901039"/>
              <a:ext cx="2096933" cy="33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Risk difference=-0.3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49738C-768F-DAC2-31D0-BCC1180E8C59}"/>
                </a:ext>
              </a:extLst>
            </p:cNvPr>
            <p:cNvSpPr txBox="1"/>
            <p:nvPr/>
          </p:nvSpPr>
          <p:spPr>
            <a:xfrm rot="20701558">
              <a:off x="6678173" y="4276745"/>
              <a:ext cx="2096933" cy="33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Risk difference=0.4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804498-AC77-0DEF-B520-3A0ACEC26C3A}"/>
                </a:ext>
              </a:extLst>
            </p:cNvPr>
            <p:cNvSpPr txBox="1"/>
            <p:nvPr/>
          </p:nvSpPr>
          <p:spPr>
            <a:xfrm>
              <a:off x="6670681" y="1268943"/>
              <a:ext cx="5988978" cy="1176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Tw Cen MT" panose="020B0602020104020603" pitchFamily="34" charset="0"/>
                </a:rPr>
                <a:t>This means:</a:t>
              </a:r>
            </a:p>
            <a:p>
              <a:r>
                <a:rPr lang="en-US" sz="1200" b="1" dirty="0">
                  <a:latin typeface="Tw Cen MT" panose="020B0602020104020603" pitchFamily="34" charset="0"/>
                </a:rPr>
                <a:t>90% assigned to take the drug actually took the drug </a:t>
              </a:r>
            </a:p>
            <a:p>
              <a:r>
                <a:rPr lang="en-US" sz="1200" b="1" dirty="0">
                  <a:latin typeface="Tw Cen MT" panose="020B0602020104020603" pitchFamily="34" charset="0"/>
                </a:rPr>
                <a:t>40% assigned to not take drug actually took the drug</a:t>
              </a:r>
            </a:p>
            <a:p>
              <a:r>
                <a:rPr lang="en-US" sz="1200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(adherence is incomplete or &lt;100% adherence or compliance)</a:t>
              </a:r>
              <a:endParaRPr lang="en-US" sz="1200" b="1" dirty="0">
                <a:latin typeface="Tw Cen MT" panose="020B0602020104020603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010FC4-9AF3-FF1E-7BD1-D3DF1E261A1D}"/>
                </a:ext>
              </a:extLst>
            </p:cNvPr>
            <p:cNvCxnSpPr>
              <a:cxnSpLocks/>
              <a:stCxn id="10" idx="0"/>
              <a:endCxn id="16" idx="1"/>
            </p:cNvCxnSpPr>
            <p:nvPr/>
          </p:nvCxnSpPr>
          <p:spPr>
            <a:xfrm flipV="1">
              <a:off x="5726249" y="1857101"/>
              <a:ext cx="944432" cy="483735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1CF22A-C39A-2E60-8202-6FBA0142440D}"/>
                </a:ext>
              </a:extLst>
            </p:cNvPr>
            <p:cNvSpPr txBox="1"/>
            <p:nvPr/>
          </p:nvSpPr>
          <p:spPr>
            <a:xfrm>
              <a:off x="-523678" y="2462762"/>
              <a:ext cx="5988979" cy="1176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Tw Cen MT" panose="020B0602020104020603" pitchFamily="34" charset="0"/>
                </a:rPr>
                <a:t>This means:</a:t>
              </a:r>
            </a:p>
            <a:p>
              <a:r>
                <a:rPr lang="en-US" sz="1200" b="1" dirty="0">
                  <a:latin typeface="Tw Cen MT" panose="020B0602020104020603" pitchFamily="34" charset="0"/>
                </a:rPr>
                <a:t>30% who are sick did not adhere to taking the drug </a:t>
              </a:r>
            </a:p>
            <a:p>
              <a:r>
                <a:rPr lang="en-US" sz="1200" b="1" dirty="0">
                  <a:latin typeface="Tw Cen MT" panose="020B0602020104020603" pitchFamily="34" charset="0"/>
                </a:rPr>
                <a:t>0% who are </a:t>
              </a:r>
              <a:r>
                <a:rPr lang="en-US" sz="1200" b="1" u="sng" dirty="0">
                  <a:latin typeface="Tw Cen MT" panose="020B0602020104020603" pitchFamily="34" charset="0"/>
                </a:rPr>
                <a:t>not sick</a:t>
              </a:r>
              <a:r>
                <a:rPr lang="en-US" sz="1200" b="1" dirty="0">
                  <a:latin typeface="Tw Cen MT" panose="020B0602020104020603" pitchFamily="34" charset="0"/>
                </a:rPr>
                <a:t> did not adhere to taking drug</a:t>
              </a:r>
            </a:p>
            <a:p>
              <a:r>
                <a:rPr lang="en-US" sz="1200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Adherence is not random (affected by being sick)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8322EF-CEF1-9536-5A09-E3EF429F9795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 flipV="1">
              <a:off x="4343761" y="3280437"/>
              <a:ext cx="1393294" cy="658995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5CA78E6-F8A7-A9CD-A71E-09FCD605FD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895" t="40057" r="50343" b="38996"/>
          <a:stretch/>
        </p:blipFill>
        <p:spPr>
          <a:xfrm>
            <a:off x="192504" y="4727170"/>
            <a:ext cx="3291840" cy="19346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5C4C2E4-D5D0-8E9C-5FE2-68A7DC6FFB13}"/>
              </a:ext>
            </a:extLst>
          </p:cNvPr>
          <p:cNvSpPr txBox="1"/>
          <p:nvPr/>
        </p:nvSpPr>
        <p:spPr>
          <a:xfrm>
            <a:off x="530689" y="4400907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Intention-to-treat effect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184B9F0-0F91-F3C7-154F-3DE37E1351F1}"/>
              </a:ext>
            </a:extLst>
          </p:cNvPr>
          <p:cNvSpPr/>
          <p:nvPr/>
        </p:nvSpPr>
        <p:spPr>
          <a:xfrm>
            <a:off x="2719061" y="5982931"/>
            <a:ext cx="716061" cy="321136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7062BB8-F7DE-DE1D-6EB2-66F7B2E28C3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636" t="33449" r="53467" b="45540"/>
          <a:stretch/>
        </p:blipFill>
        <p:spPr>
          <a:xfrm>
            <a:off x="4478679" y="4727170"/>
            <a:ext cx="2560320" cy="200379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B49E20-A036-467D-5A68-6CDB6C08C38D}"/>
              </a:ext>
            </a:extLst>
          </p:cNvPr>
          <p:cNvSpPr txBox="1"/>
          <p:nvPr/>
        </p:nvSpPr>
        <p:spPr>
          <a:xfrm>
            <a:off x="3853177" y="4400907"/>
            <a:ext cx="386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Crude (unadjusted) per-protocol effect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891FBD8-9130-E021-1202-552B7D4FCC3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569" t="49378" r="53519" b="26215"/>
          <a:stretch/>
        </p:blipFill>
        <p:spPr>
          <a:xfrm>
            <a:off x="9023505" y="4720295"/>
            <a:ext cx="2286000" cy="2076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5BCE361-B36F-6E87-8E68-06DA2B7264C8}"/>
              </a:ext>
            </a:extLst>
          </p:cNvPr>
          <p:cNvSpPr txBox="1"/>
          <p:nvPr/>
        </p:nvSpPr>
        <p:spPr>
          <a:xfrm>
            <a:off x="7921209" y="4400907"/>
            <a:ext cx="425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Adjusted per-protocol effect for being sick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FD6E26A-1A79-6716-4268-DE86C38642FB}"/>
              </a:ext>
            </a:extLst>
          </p:cNvPr>
          <p:cNvSpPr/>
          <p:nvPr/>
        </p:nvSpPr>
        <p:spPr>
          <a:xfrm>
            <a:off x="6280493" y="6020536"/>
            <a:ext cx="716061" cy="321136"/>
          </a:xfrm>
          <a:prstGeom prst="roundRect">
            <a:avLst/>
          </a:prstGeom>
          <a:noFill/>
          <a:ln w="38100">
            <a:solidFill>
              <a:srgbClr val="25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54B56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1E937D7-F9F0-B4E0-14F7-CEE1FC9DA77B}"/>
              </a:ext>
            </a:extLst>
          </p:cNvPr>
          <p:cNvSpPr/>
          <p:nvPr/>
        </p:nvSpPr>
        <p:spPr>
          <a:xfrm>
            <a:off x="10620610" y="5859968"/>
            <a:ext cx="716061" cy="321136"/>
          </a:xfrm>
          <a:prstGeom prst="roundRect">
            <a:avLst/>
          </a:prstGeom>
          <a:noFill/>
          <a:ln w="38100"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0D79F16-A7EC-3724-AE08-59F71BB548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0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35" grpId="0"/>
      <p:bldP spid="38" grpId="0"/>
      <p:bldP spid="39" grpId="0" animBg="1"/>
      <p:bldP spid="4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4B086-FFDB-A72C-D972-C9E9E2A26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7" y="131369"/>
            <a:ext cx="11955952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D76D6F"/>
                </a:solidFill>
                <a:latin typeface="Tw Cen MT" panose="020B0602020104020603" pitchFamily="34" charset="0"/>
              </a:rPr>
              <a:t>Randomized clinical trials (RCTs) </a:t>
            </a:r>
            <a:r>
              <a:rPr lang="en-US" sz="3600" b="1" dirty="0">
                <a:latin typeface="Tw Cen MT" panose="020B0602020104020603" pitchFamily="34" charset="0"/>
              </a:rPr>
              <a:t>vs. </a:t>
            </a:r>
            <a:r>
              <a:rPr lang="en-US" sz="3600" b="1" dirty="0">
                <a:solidFill>
                  <a:srgbClr val="254B56"/>
                </a:solidFill>
                <a:latin typeface="Tw Cen MT" panose="020B0602020104020603" pitchFamily="34" charset="0"/>
              </a:rPr>
              <a:t>Observational Studies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FFA63-F19F-B7F5-BFEB-BF2931085B5A}"/>
              </a:ext>
            </a:extLst>
          </p:cNvPr>
          <p:cNvSpPr txBox="1"/>
          <p:nvPr/>
        </p:nvSpPr>
        <p:spPr>
          <a:xfrm>
            <a:off x="625642" y="2083181"/>
            <a:ext cx="47920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76D6F"/>
                </a:solidFill>
                <a:latin typeface="Tw Cen MT" panose="020B0602020104020603" pitchFamily="34" charset="0"/>
              </a:rPr>
              <a:t>Randomized clinical trials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w Cen MT" panose="020B0602020104020603" pitchFamily="34" charset="0"/>
              </a:rPr>
              <a:t>Intention-to-treat effect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w Cen MT" panose="020B0602020104020603" pitchFamily="34" charset="0"/>
              </a:rPr>
              <a:t>Per-protocol effect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AFD47-0899-BD3E-9A1F-E964E3D69F3C}"/>
              </a:ext>
            </a:extLst>
          </p:cNvPr>
          <p:cNvSpPr txBox="1"/>
          <p:nvPr/>
        </p:nvSpPr>
        <p:spPr>
          <a:xfrm>
            <a:off x="6917585" y="2083180"/>
            <a:ext cx="47920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54B56"/>
                </a:solidFill>
                <a:latin typeface="Tw Cen MT" panose="020B0602020104020603" pitchFamily="34" charset="0"/>
              </a:rPr>
              <a:t>Observational studies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w Cen MT" panose="020B0602020104020603" pitchFamily="34" charset="0"/>
              </a:rPr>
              <a:t>Only per-protocol effect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468D871-161B-156B-DFB0-EF4E682820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76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F2C79-0509-BF77-F479-658F0EFBC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3690F-6C86-4122-2890-D1A5BDE6D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1B7172C-333C-E210-C3F1-9EAEC4492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93033"/>
            <a:ext cx="5760720" cy="667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E4A967-86B7-5418-BDF3-8D052C36237A}"/>
              </a:ext>
            </a:extLst>
          </p:cNvPr>
          <p:cNvSpPr txBox="1"/>
          <p:nvPr/>
        </p:nvSpPr>
        <p:spPr>
          <a:xfrm>
            <a:off x="70471" y="6392898"/>
            <a:ext cx="3009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F1419"/>
                </a:solidFill>
                <a:latin typeface="TwitterChirp"/>
              </a:rPr>
              <a:t>Image credit: </a:t>
            </a:r>
            <a:r>
              <a:rPr lang="en-US" b="0" i="0" dirty="0">
                <a:solidFill>
                  <a:srgbClr val="536471"/>
                </a:solidFill>
                <a:effectLst/>
                <a:latin typeface="TwitterChirp"/>
              </a:rPr>
              <a:t>@simongrund89</a:t>
            </a:r>
            <a:endParaRPr lang="en-US" b="0" i="0" dirty="0">
              <a:solidFill>
                <a:srgbClr val="0F1419"/>
              </a:solidFill>
              <a:effectLst/>
              <a:latin typeface="TwitterChirp"/>
            </a:endParaRP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4E7DC75-8503-ED25-3DE3-B8B6C38BCF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39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5D83CBA9-96E5-926F-6B7B-8D3D4D950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03" y="866821"/>
            <a:ext cx="9784080" cy="550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F3DF2-5C6C-2654-BD10-E06A32F7C778}"/>
              </a:ext>
            </a:extLst>
          </p:cNvPr>
          <p:cNvSpPr txBox="1"/>
          <p:nvPr/>
        </p:nvSpPr>
        <p:spPr>
          <a:xfrm>
            <a:off x="1422505" y="6443471"/>
            <a:ext cx="8922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F1419"/>
                </a:solidFill>
                <a:latin typeface="TwitterChirp"/>
              </a:rPr>
              <a:t>https://twitter.com/PWGTennant/status/1164084443742691328</a:t>
            </a:r>
            <a:endParaRPr lang="en-US" b="0" i="0" dirty="0">
              <a:solidFill>
                <a:srgbClr val="0F1419"/>
              </a:solidFill>
              <a:effectLst/>
              <a:latin typeface="TwitterChirp"/>
            </a:endParaRP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C0A940A-840D-5C95-F62D-01E3E4B5A6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F45C5-F936-7C6F-D19B-3BFB3AC92B97}"/>
              </a:ext>
            </a:extLst>
          </p:cNvPr>
          <p:cNvSpPr txBox="1"/>
          <p:nvPr/>
        </p:nvSpPr>
        <p:spPr>
          <a:xfrm>
            <a:off x="917264" y="149682"/>
            <a:ext cx="5178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Tw Cen MT" panose="020B0602020104020603" pitchFamily="34" charset="0"/>
              </a:rPr>
              <a:t>Example by Peter Tennant</a:t>
            </a:r>
            <a:endParaRPr lang="en-US" sz="3600" b="1" i="0" dirty="0">
              <a:effectLst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808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78C1A-1048-9862-145B-49E3931C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7BC84B2-0F12-AD0A-E5DC-9F2D7C4B83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5" name="Picture 4" descr="Letter&#10;&#10;Description automatically generated with low confidence">
            <a:extLst>
              <a:ext uri="{FF2B5EF4-FFF2-40B4-BE49-F238E27FC236}">
                <a16:creationId xmlns:a16="http://schemas.microsoft.com/office/drawing/2014/main" id="{4632F16D-8807-EA2D-BF4B-6B8432986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24" y="1415142"/>
            <a:ext cx="1371600" cy="1141510"/>
          </a:xfrm>
          <a:prstGeom prst="rect">
            <a:avLst/>
          </a:prstGeom>
        </p:spPr>
      </p:pic>
      <p:pic>
        <p:nvPicPr>
          <p:cNvPr id="6" name="Graphic 5" descr="Medicine with solid fill">
            <a:extLst>
              <a:ext uri="{FF2B5EF4-FFF2-40B4-BE49-F238E27FC236}">
                <a16:creationId xmlns:a16="http://schemas.microsoft.com/office/drawing/2014/main" id="{541B5138-028F-4078-3E0D-483EFC189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7211" y="2590534"/>
            <a:ext cx="1371600" cy="13716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000AE2D-23B0-56A7-0656-4D642CD71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463" y="2609884"/>
            <a:ext cx="1371600" cy="13167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DE77BC-4D89-E3D6-8042-B5FCAA80B73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507824" y="1985897"/>
            <a:ext cx="2059387" cy="1290437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398984-D3FE-BA3E-9DEF-90301835F29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938811" y="3268284"/>
            <a:ext cx="2365652" cy="805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7E1DE2E-322E-7F12-2026-C7D8A264C109}"/>
              </a:ext>
            </a:extLst>
          </p:cNvPr>
          <p:cNvSpPr txBox="1"/>
          <p:nvPr/>
        </p:nvSpPr>
        <p:spPr>
          <a:xfrm>
            <a:off x="8031357" y="2946880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D7E6F-0E56-9EA1-B980-D9DA5491745B}"/>
              </a:ext>
            </a:extLst>
          </p:cNvPr>
          <p:cNvSpPr txBox="1"/>
          <p:nvPr/>
        </p:nvSpPr>
        <p:spPr>
          <a:xfrm rot="1940004">
            <a:off x="4588579" y="2312477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A11869-9898-7B82-5617-A5C19706586D}"/>
              </a:ext>
            </a:extLst>
          </p:cNvPr>
          <p:cNvSpPr txBox="1"/>
          <p:nvPr/>
        </p:nvSpPr>
        <p:spPr>
          <a:xfrm>
            <a:off x="342038" y="6233138"/>
            <a:ext cx="8306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76D6F"/>
                </a:solidFill>
                <a:latin typeface="Tw Cen MT" panose="020B0602020104020603" pitchFamily="34" charset="0"/>
              </a:rPr>
              <a:t>Causal effect of random assignment to drug on periodontitis= 0.5*0.2 = 0.1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B4E8D6-1201-2FA5-0B12-95846A75DA16}"/>
              </a:ext>
            </a:extLst>
          </p:cNvPr>
          <p:cNvSpPr txBox="1"/>
          <p:nvPr/>
        </p:nvSpPr>
        <p:spPr>
          <a:xfrm>
            <a:off x="342039" y="5658200"/>
            <a:ext cx="54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58FA1"/>
                </a:solidFill>
                <a:latin typeface="Tw Cen MT" panose="020B0602020104020603" pitchFamily="34" charset="0"/>
              </a:rPr>
              <a:t>Causal effect of drug on periodontitis= 0.2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428832-6756-F83D-C0D5-AD4197C74F50}"/>
              </a:ext>
            </a:extLst>
          </p:cNvPr>
          <p:cNvSpPr txBox="1"/>
          <p:nvPr/>
        </p:nvSpPr>
        <p:spPr>
          <a:xfrm>
            <a:off x="8758990" y="6233138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Intention-to-treat effect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5BE3FE-7CD6-A12C-BBCC-9E14EDFC2E2A}"/>
              </a:ext>
            </a:extLst>
          </p:cNvPr>
          <p:cNvSpPr txBox="1"/>
          <p:nvPr/>
        </p:nvSpPr>
        <p:spPr>
          <a:xfrm>
            <a:off x="5658851" y="5673589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Per-protocol effect</a:t>
            </a:r>
          </a:p>
        </p:txBody>
      </p:sp>
      <p:pic>
        <p:nvPicPr>
          <p:cNvPr id="18" name="Graphic 17" descr="Fever with solid fill">
            <a:extLst>
              <a:ext uri="{FF2B5EF4-FFF2-40B4-BE49-F238E27FC236}">
                <a16:creationId xmlns:a16="http://schemas.microsoft.com/office/drawing/2014/main" id="{3CAA48D6-BF54-84FC-A6AA-A8645F5BE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17651" y="4301348"/>
            <a:ext cx="1371600" cy="13716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2AFB29-4F62-193D-0DB8-C96ADE0FC1A1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4989251" y="3565966"/>
            <a:ext cx="1769410" cy="1421182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A2E2C2-C451-8AED-ADC6-380363B20F7A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4989251" y="3572567"/>
            <a:ext cx="5474778" cy="1414581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7321564-F0B8-07AC-1F87-76230B44107F}"/>
              </a:ext>
            </a:extLst>
          </p:cNvPr>
          <p:cNvSpPr txBox="1"/>
          <p:nvPr/>
        </p:nvSpPr>
        <p:spPr>
          <a:xfrm rot="19220136">
            <a:off x="4795041" y="3898540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difference=-0.3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CCCDDF-7A20-82FC-416F-B689322B724D}"/>
              </a:ext>
            </a:extLst>
          </p:cNvPr>
          <p:cNvSpPr txBox="1"/>
          <p:nvPr/>
        </p:nvSpPr>
        <p:spPr>
          <a:xfrm rot="20701558">
            <a:off x="6678173" y="4274246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FC171-9873-F108-855C-1E3F9E585C9B}"/>
              </a:ext>
            </a:extLst>
          </p:cNvPr>
          <p:cNvSpPr txBox="1"/>
          <p:nvPr/>
        </p:nvSpPr>
        <p:spPr>
          <a:xfrm>
            <a:off x="7335826" y="1363894"/>
            <a:ext cx="48355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w Cen MT" panose="020B0602020104020603" pitchFamily="34" charset="0"/>
              </a:rPr>
              <a:t>This means:</a:t>
            </a:r>
          </a:p>
          <a:p>
            <a:r>
              <a:rPr lang="en-US" sz="1400" b="1" dirty="0">
                <a:latin typeface="Tw Cen MT" panose="020B0602020104020603" pitchFamily="34" charset="0"/>
              </a:rPr>
              <a:t>90% assigned to take the drug actually took the drug </a:t>
            </a:r>
          </a:p>
          <a:p>
            <a:r>
              <a:rPr lang="en-US" sz="1400" b="1" dirty="0">
                <a:latin typeface="Tw Cen MT" panose="020B0602020104020603" pitchFamily="34" charset="0"/>
              </a:rPr>
              <a:t>40% assigned to not take drug actually took the drug</a:t>
            </a:r>
          </a:p>
          <a:p>
            <a:r>
              <a:rPr lang="en-US" sz="1400" b="1" dirty="0">
                <a:solidFill>
                  <a:srgbClr val="254B56"/>
                </a:solidFill>
                <a:latin typeface="Tw Cen MT" panose="020B0602020104020603" pitchFamily="34" charset="0"/>
              </a:rPr>
              <a:t>(adherence is incomplete or &lt;100% adherence or compliance)</a:t>
            </a:r>
            <a:endParaRPr lang="en-US" sz="1400" b="1" dirty="0">
              <a:latin typeface="Tw Cen MT" panose="020B0602020104020603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4C8E5BF-35AD-6EB7-3472-F4FB6DFA1378}"/>
              </a:ext>
            </a:extLst>
          </p:cNvPr>
          <p:cNvCxnSpPr>
            <a:cxnSpLocks/>
            <a:stCxn id="26" idx="0"/>
            <a:endCxn id="44" idx="1"/>
          </p:cNvCxnSpPr>
          <p:nvPr/>
        </p:nvCxnSpPr>
        <p:spPr>
          <a:xfrm flipV="1">
            <a:off x="5727583" y="1840948"/>
            <a:ext cx="1608243" cy="497776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08766C2-C3E3-B888-C32D-90512EC678F0}"/>
              </a:ext>
            </a:extLst>
          </p:cNvPr>
          <p:cNvSpPr txBox="1"/>
          <p:nvPr/>
        </p:nvSpPr>
        <p:spPr>
          <a:xfrm>
            <a:off x="-9475" y="2462764"/>
            <a:ext cx="54747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w Cen MT" panose="020B0602020104020603" pitchFamily="34" charset="0"/>
              </a:rPr>
              <a:t>This means:</a:t>
            </a:r>
          </a:p>
          <a:p>
            <a:r>
              <a:rPr lang="en-US" sz="1400" b="1" dirty="0">
                <a:latin typeface="Tw Cen MT" panose="020B0602020104020603" pitchFamily="34" charset="0"/>
              </a:rPr>
              <a:t>30% who are sick did not adhere to taking the drug </a:t>
            </a:r>
          </a:p>
          <a:p>
            <a:r>
              <a:rPr lang="en-US" sz="1400" b="1" dirty="0">
                <a:latin typeface="Tw Cen MT" panose="020B0602020104020603" pitchFamily="34" charset="0"/>
              </a:rPr>
              <a:t>0% who are </a:t>
            </a:r>
            <a:r>
              <a:rPr lang="en-US" sz="1400" b="1" u="sng" dirty="0">
                <a:latin typeface="Tw Cen MT" panose="020B0602020104020603" pitchFamily="34" charset="0"/>
              </a:rPr>
              <a:t>not sick</a:t>
            </a:r>
            <a:r>
              <a:rPr lang="en-US" sz="1400" b="1" dirty="0">
                <a:latin typeface="Tw Cen MT" panose="020B0602020104020603" pitchFamily="34" charset="0"/>
              </a:rPr>
              <a:t> did not adhere to taking drug</a:t>
            </a:r>
          </a:p>
          <a:p>
            <a:r>
              <a:rPr lang="en-US" sz="1400" b="1" dirty="0">
                <a:solidFill>
                  <a:srgbClr val="254B56"/>
                </a:solidFill>
                <a:latin typeface="Tw Cen MT" panose="020B0602020104020603" pitchFamily="34" charset="0"/>
              </a:rPr>
              <a:t>Adherence is not random (affected by being sick)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3B7AFFA-565F-D085-6DAE-D4963961D78E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3980734" y="3185552"/>
            <a:ext cx="1754726" cy="751956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C9E16A3-FC72-4BCC-993B-D28FA0E0C8CF}"/>
              </a:ext>
            </a:extLst>
          </p:cNvPr>
          <p:cNvSpPr txBox="1"/>
          <p:nvPr/>
        </p:nvSpPr>
        <p:spPr>
          <a:xfrm>
            <a:off x="9442491" y="4993749"/>
            <a:ext cx="1890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Tw Cen MT" panose="020B0602020104020603" pitchFamily="34" charset="0"/>
              </a:rPr>
              <a:t>Estimands</a:t>
            </a:r>
            <a:endParaRPr lang="en-US" sz="2800" b="1" dirty="0">
              <a:latin typeface="Tw Cen MT" panose="020B06020201040206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C4A979-E2AA-00A0-D1C9-DAC28C289C09}"/>
              </a:ext>
            </a:extLst>
          </p:cNvPr>
          <p:cNvCxnSpPr>
            <a:cxnSpLocks/>
          </p:cNvCxnSpPr>
          <p:nvPr/>
        </p:nvCxnSpPr>
        <p:spPr>
          <a:xfrm flipH="1">
            <a:off x="4989251" y="5350988"/>
            <a:ext cx="4560385" cy="443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595A31-BC3C-91CA-F513-47F7D1E5E09F}"/>
              </a:ext>
            </a:extLst>
          </p:cNvPr>
          <p:cNvCxnSpPr>
            <a:cxnSpLocks/>
          </p:cNvCxnSpPr>
          <p:nvPr/>
        </p:nvCxnSpPr>
        <p:spPr>
          <a:xfrm flipH="1">
            <a:off x="8477107" y="5440919"/>
            <a:ext cx="1148156" cy="9030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260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4714E69-9206-B7AF-38CB-001F8A13C928}"/>
              </a:ext>
            </a:extLst>
          </p:cNvPr>
          <p:cNvGrpSpPr>
            <a:grpSpLocks noChangeAspect="1"/>
          </p:cNvGrpSpPr>
          <p:nvPr/>
        </p:nvGrpSpPr>
        <p:grpSpPr>
          <a:xfrm>
            <a:off x="914592" y="3459134"/>
            <a:ext cx="640080" cy="640080"/>
            <a:chOff x="8682926" y="4383898"/>
            <a:chExt cx="1828800" cy="1828800"/>
          </a:xfrm>
        </p:grpSpPr>
        <p:pic>
          <p:nvPicPr>
            <p:cNvPr id="5" name="Graphic 4" descr="Lips outline">
              <a:extLst>
                <a:ext uri="{FF2B5EF4-FFF2-40B4-BE49-F238E27FC236}">
                  <a16:creationId xmlns:a16="http://schemas.microsoft.com/office/drawing/2014/main" id="{1D3F5260-D4A5-503A-01FB-7B5EE8EA4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6" name="Graphic 5" descr="Anger Symbol with solid fill">
              <a:extLst>
                <a:ext uri="{FF2B5EF4-FFF2-40B4-BE49-F238E27FC236}">
                  <a16:creationId xmlns:a16="http://schemas.microsoft.com/office/drawing/2014/main" id="{954A2D9B-8021-99C2-5DB9-D694D1A7A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7" name="Graphic 6" descr="Bubbles with solid fill">
              <a:extLst>
                <a:ext uri="{FF2B5EF4-FFF2-40B4-BE49-F238E27FC236}">
                  <a16:creationId xmlns:a16="http://schemas.microsoft.com/office/drawing/2014/main" id="{D5CF095D-4D19-D3D9-CB93-148137D96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F96E5CD-1EB7-AA9A-55B4-A8B7547E37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73" y="3553500"/>
            <a:ext cx="457200" cy="438933"/>
          </a:xfrm>
          <a:prstGeom prst="rect">
            <a:avLst/>
          </a:prstGeom>
        </p:spPr>
      </p:pic>
      <p:pic>
        <p:nvPicPr>
          <p:cNvPr id="10" name="Graphic 9" descr="Dice with solid fill">
            <a:extLst>
              <a:ext uri="{FF2B5EF4-FFF2-40B4-BE49-F238E27FC236}">
                <a16:creationId xmlns:a16="http://schemas.microsoft.com/office/drawing/2014/main" id="{7E670097-C71D-7D30-B318-AD500C587B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4871" y="3077641"/>
            <a:ext cx="548640" cy="54864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2BEA47-3FE6-2D36-85F3-91207ADD2A17}"/>
              </a:ext>
            </a:extLst>
          </p:cNvPr>
          <p:cNvSpPr/>
          <p:nvPr/>
        </p:nvSpPr>
        <p:spPr>
          <a:xfrm>
            <a:off x="160211" y="273556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F6A11F-DA56-94F0-F194-1D0177768FB3}"/>
              </a:ext>
            </a:extLst>
          </p:cNvPr>
          <p:cNvSpPr txBox="1"/>
          <p:nvPr/>
        </p:nvSpPr>
        <p:spPr>
          <a:xfrm>
            <a:off x="133315" y="265191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5D0A1C-909B-8615-7F91-84291DFF9FA6}"/>
              </a:ext>
            </a:extLst>
          </p:cNvPr>
          <p:cNvGrpSpPr>
            <a:grpSpLocks noChangeAspect="1"/>
          </p:cNvGrpSpPr>
          <p:nvPr/>
        </p:nvGrpSpPr>
        <p:grpSpPr>
          <a:xfrm>
            <a:off x="1964893" y="3010969"/>
            <a:ext cx="2011680" cy="1200980"/>
            <a:chOff x="3160468" y="1331500"/>
            <a:chExt cx="5981168" cy="357077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F8CA288-94BF-AF19-3E0A-72E47E8EF6C3}"/>
                </a:ext>
              </a:extLst>
            </p:cNvPr>
            <p:cNvCxnSpPr>
              <a:cxnSpLocks/>
              <a:stCxn id="16" idx="1"/>
              <a:endCxn id="20" idx="0"/>
            </p:cNvCxnSpPr>
            <p:nvPr/>
          </p:nvCxnSpPr>
          <p:spPr>
            <a:xfrm flipH="1">
              <a:off x="3891988" y="2154461"/>
              <a:ext cx="1305423" cy="1131125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9CA4E66-3915-15E9-43D6-E9755270FDF8}"/>
                </a:ext>
              </a:extLst>
            </p:cNvPr>
            <p:cNvCxnSpPr>
              <a:cxnSpLocks/>
              <a:stCxn id="16" idx="3"/>
              <a:endCxn id="21" idx="0"/>
            </p:cNvCxnSpPr>
            <p:nvPr/>
          </p:nvCxnSpPr>
          <p:spPr>
            <a:xfrm>
              <a:off x="6843330" y="2154461"/>
              <a:ext cx="1383906" cy="919017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 descr="Smoking with solid fill">
              <a:extLst>
                <a:ext uri="{FF2B5EF4-FFF2-40B4-BE49-F238E27FC236}">
                  <a16:creationId xmlns:a16="http://schemas.microsoft.com/office/drawing/2014/main" id="{17B35963-8C90-1398-ACD4-D1F1F33E7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645920" cy="1645920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FB95D5C-2F19-C435-214A-7648B112B565}"/>
                </a:ext>
              </a:extLst>
            </p:cNvPr>
            <p:cNvGrpSpPr/>
            <p:nvPr/>
          </p:nvGrpSpPr>
          <p:grpSpPr>
            <a:xfrm>
              <a:off x="7312836" y="3073478"/>
              <a:ext cx="1828800" cy="1828800"/>
              <a:chOff x="8682926" y="4383898"/>
              <a:chExt cx="1828800" cy="1828800"/>
            </a:xfrm>
          </p:grpSpPr>
          <p:pic>
            <p:nvPicPr>
              <p:cNvPr id="21" name="Graphic 20" descr="Lips outline">
                <a:extLst>
                  <a:ext uri="{FF2B5EF4-FFF2-40B4-BE49-F238E27FC236}">
                    <a16:creationId xmlns:a16="http://schemas.microsoft.com/office/drawing/2014/main" id="{C12108A7-B415-1631-4E8B-5AF61F80E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82926" y="4383898"/>
                <a:ext cx="1828800" cy="1828800"/>
              </a:xfrm>
              <a:prstGeom prst="rect">
                <a:avLst/>
              </a:prstGeom>
            </p:spPr>
          </p:pic>
          <p:pic>
            <p:nvPicPr>
              <p:cNvPr id="22" name="Graphic 21" descr="Anger Symbol with solid fill">
                <a:extLst>
                  <a:ext uri="{FF2B5EF4-FFF2-40B4-BE49-F238E27FC236}">
                    <a16:creationId xmlns:a16="http://schemas.microsoft.com/office/drawing/2014/main" id="{FA148C09-C5B8-B74A-84EF-F70AB1516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40126" y="5199327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23" name="Graphic 22" descr="Bubbles with solid fill">
                <a:extLst>
                  <a:ext uri="{FF2B5EF4-FFF2-40B4-BE49-F238E27FC236}">
                    <a16:creationId xmlns:a16="http://schemas.microsoft.com/office/drawing/2014/main" id="{FDBC3AA0-2DD8-5F7C-0343-5F29205AA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97326" y="5262667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537645D8-6034-9011-59FF-60D435EA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0468" y="3285586"/>
              <a:ext cx="1463040" cy="1404584"/>
            </a:xfrm>
            <a:prstGeom prst="rect">
              <a:avLst/>
            </a:prstGeom>
          </p:spPr>
        </p:pic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22BF0DF-E423-A0AA-FE69-562439270A10}"/>
              </a:ext>
            </a:extLst>
          </p:cNvPr>
          <p:cNvSpPr/>
          <p:nvPr/>
        </p:nvSpPr>
        <p:spPr>
          <a:xfrm>
            <a:off x="1907508" y="273556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43BA3-C84D-E9C9-B4FF-8C7B8384ABF9}"/>
              </a:ext>
            </a:extLst>
          </p:cNvPr>
          <p:cNvSpPr txBox="1"/>
          <p:nvPr/>
        </p:nvSpPr>
        <p:spPr>
          <a:xfrm>
            <a:off x="1880612" y="265191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B905776-E9C9-882C-5217-EE7F2D03BC24}"/>
              </a:ext>
            </a:extLst>
          </p:cNvPr>
          <p:cNvGrpSpPr>
            <a:grpSpLocks noChangeAspect="1"/>
          </p:cNvGrpSpPr>
          <p:nvPr/>
        </p:nvGrpSpPr>
        <p:grpSpPr>
          <a:xfrm>
            <a:off x="4189519" y="2988727"/>
            <a:ext cx="1920240" cy="1169669"/>
            <a:chOff x="6988685" y="1301370"/>
            <a:chExt cx="4529674" cy="275913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7DBEBCD-DA52-1704-D6A7-3A2BF8C8D9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88685" y="1301370"/>
              <a:ext cx="4529674" cy="1989464"/>
              <a:chOff x="3642463" y="1328585"/>
              <a:chExt cx="4529675" cy="1989464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871F973-EBC8-C74E-5C67-CC76B7124481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>
                <a:off x="4191103" y="2530999"/>
                <a:ext cx="1006309" cy="787050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0254409A-8C09-FEA4-491E-47FEACABFA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4693" y="2393487"/>
                <a:ext cx="1191646" cy="924562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9B0E393-246B-F43A-BBB9-89E4D4FE246C}"/>
                  </a:ext>
                </a:extLst>
              </p:cNvPr>
              <p:cNvGrpSpPr/>
              <p:nvPr/>
            </p:nvGrpSpPr>
            <p:grpSpPr>
              <a:xfrm>
                <a:off x="6800538" y="1328585"/>
                <a:ext cx="1371600" cy="1375003"/>
                <a:chOff x="8170628" y="2639005"/>
                <a:chExt cx="1371600" cy="1375003"/>
              </a:xfrm>
            </p:grpSpPr>
            <p:pic>
              <p:nvPicPr>
                <p:cNvPr id="51" name="Graphic 50" descr="Lips outline">
                  <a:extLst>
                    <a:ext uri="{FF2B5EF4-FFF2-40B4-BE49-F238E27FC236}">
                      <a16:creationId xmlns:a16="http://schemas.microsoft.com/office/drawing/2014/main" id="{D63D08FD-B0FC-533E-750C-D53677EA1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70628" y="2639005"/>
                  <a:ext cx="1371600" cy="1375003"/>
                </a:xfrm>
                <a:prstGeom prst="rect">
                  <a:avLst/>
                </a:prstGeom>
              </p:spPr>
            </p:pic>
            <p:pic>
              <p:nvPicPr>
                <p:cNvPr id="52" name="Graphic 51" descr="Anger Symbol with solid fill">
                  <a:extLst>
                    <a:ext uri="{FF2B5EF4-FFF2-40B4-BE49-F238E27FC236}">
                      <a16:creationId xmlns:a16="http://schemas.microsoft.com/office/drawing/2014/main" id="{A684B875-DF9D-8A97-1A95-39F7A5D3B0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36388" y="3282488"/>
                  <a:ext cx="274320" cy="274320"/>
                </a:xfrm>
                <a:prstGeom prst="rect">
                  <a:avLst/>
                </a:prstGeom>
              </p:spPr>
            </p:pic>
            <p:pic>
              <p:nvPicPr>
                <p:cNvPr id="53" name="Graphic 52" descr="Bubbles with solid fill">
                  <a:extLst>
                    <a:ext uri="{FF2B5EF4-FFF2-40B4-BE49-F238E27FC236}">
                      <a16:creationId xmlns:a16="http://schemas.microsoft.com/office/drawing/2014/main" id="{F1B4F427-5BBB-DF51-8E2F-03B4F92A30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50473" y="3328208"/>
                  <a:ext cx="182880" cy="182880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 descr="Icon&#10;&#10;Description automatically generated">
                <a:extLst>
                  <a:ext uri="{FF2B5EF4-FFF2-40B4-BE49-F238E27FC236}">
                    <a16:creationId xmlns:a16="http://schemas.microsoft.com/office/drawing/2014/main" id="{315AFC2A-6E3C-6BBB-D032-1E1994B25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2463" y="1477561"/>
                <a:ext cx="1097280" cy="1053438"/>
              </a:xfrm>
              <a:prstGeom prst="rect">
                <a:avLst/>
              </a:prstGeom>
            </p:spPr>
          </p:pic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457810-8268-087B-F7A9-527E075656F4}"/>
                </a:ext>
              </a:extLst>
            </p:cNvPr>
            <p:cNvGrpSpPr/>
            <p:nvPr/>
          </p:nvGrpSpPr>
          <p:grpSpPr>
            <a:xfrm>
              <a:off x="8543634" y="2434440"/>
              <a:ext cx="1097280" cy="1626068"/>
              <a:chOff x="8543634" y="2434440"/>
              <a:chExt cx="1097280" cy="1626068"/>
            </a:xfrm>
          </p:grpSpPr>
          <p:pic>
            <p:nvPicPr>
              <p:cNvPr id="55" name="Graphic 54" descr="Contract with solid fill">
                <a:extLst>
                  <a:ext uri="{FF2B5EF4-FFF2-40B4-BE49-F238E27FC236}">
                    <a16:creationId xmlns:a16="http://schemas.microsoft.com/office/drawing/2014/main" id="{8DADB651-40C3-E0FC-008C-925EAE372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543634" y="2963228"/>
                <a:ext cx="1097280" cy="1097280"/>
              </a:xfrm>
              <a:prstGeom prst="rect">
                <a:avLst/>
              </a:prstGeom>
            </p:spPr>
          </p:pic>
          <p:pic>
            <p:nvPicPr>
              <p:cNvPr id="56" name="Graphic 55" descr="Comment Dislike with solid fill">
                <a:extLst>
                  <a:ext uri="{FF2B5EF4-FFF2-40B4-BE49-F238E27FC236}">
                    <a16:creationId xmlns:a16="http://schemas.microsoft.com/office/drawing/2014/main" id="{81E320FB-E9E3-7A05-CF48-FB18EF6B7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44835" y="24344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EE4CEBA-2CE5-1F95-141F-9C640091B4B3}"/>
                  </a:ext>
                </a:extLst>
              </p:cNvPr>
              <p:cNvSpPr/>
              <p:nvPr/>
            </p:nvSpPr>
            <p:spPr>
              <a:xfrm>
                <a:off x="8591810" y="2503784"/>
                <a:ext cx="958133" cy="150288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60D6144B-F6AE-7E11-3A3F-242D6A769572}"/>
              </a:ext>
            </a:extLst>
          </p:cNvPr>
          <p:cNvSpPr/>
          <p:nvPr/>
        </p:nvSpPr>
        <p:spPr>
          <a:xfrm>
            <a:off x="3896544" y="2687559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A90639-6205-494A-24C8-E7112E6F0E3F}"/>
              </a:ext>
            </a:extLst>
          </p:cNvPr>
          <p:cNvSpPr txBox="1"/>
          <p:nvPr/>
        </p:nvSpPr>
        <p:spPr>
          <a:xfrm>
            <a:off x="3862668" y="2603904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00169-3F41-F7EE-4541-1EFE9BC6C968}"/>
              </a:ext>
            </a:extLst>
          </p:cNvPr>
          <p:cNvGrpSpPr>
            <a:grpSpLocks noChangeAspect="1"/>
          </p:cNvGrpSpPr>
          <p:nvPr/>
        </p:nvGrpSpPr>
        <p:grpSpPr>
          <a:xfrm>
            <a:off x="6660340" y="3034505"/>
            <a:ext cx="1371600" cy="1358319"/>
            <a:chOff x="7875693" y="2369807"/>
            <a:chExt cx="1851824" cy="183389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45099E2-AA4E-D1EE-7162-118F52CAA9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95997" y="2369807"/>
              <a:ext cx="731520" cy="731520"/>
              <a:chOff x="8682926" y="4383898"/>
              <a:chExt cx="1828800" cy="1828800"/>
            </a:xfrm>
          </p:grpSpPr>
          <p:pic>
            <p:nvPicPr>
              <p:cNvPr id="65" name="Graphic 64" descr="Lips outline">
                <a:extLst>
                  <a:ext uri="{FF2B5EF4-FFF2-40B4-BE49-F238E27FC236}">
                    <a16:creationId xmlns:a16="http://schemas.microsoft.com/office/drawing/2014/main" id="{604AC22B-B0E8-9C8D-6B43-DB20C7975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82926" y="4383898"/>
                <a:ext cx="1828800" cy="1828800"/>
              </a:xfrm>
              <a:prstGeom prst="rect">
                <a:avLst/>
              </a:prstGeom>
            </p:spPr>
          </p:pic>
          <p:pic>
            <p:nvPicPr>
              <p:cNvPr id="66" name="Graphic 65" descr="Anger Symbol with solid fill">
                <a:extLst>
                  <a:ext uri="{FF2B5EF4-FFF2-40B4-BE49-F238E27FC236}">
                    <a16:creationId xmlns:a16="http://schemas.microsoft.com/office/drawing/2014/main" id="{AA9E23F9-E5C3-41BB-68C6-6904D3DCD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40126" y="5199327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67" name="Graphic 66" descr="Bubbles with solid fill">
                <a:extLst>
                  <a:ext uri="{FF2B5EF4-FFF2-40B4-BE49-F238E27FC236}">
                    <a16:creationId xmlns:a16="http://schemas.microsoft.com/office/drawing/2014/main" id="{835831BC-E2A3-3E4E-FFA6-4525583C7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97326" y="5262667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68" name="Picture 67" descr="Icon&#10;&#10;Description automatically generated">
              <a:extLst>
                <a:ext uri="{FF2B5EF4-FFF2-40B4-BE49-F238E27FC236}">
                  <a16:creationId xmlns:a16="http://schemas.microsoft.com/office/drawing/2014/main" id="{5DD7F72B-A9EB-651A-CCA5-1D04DCFBA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693" y="2400768"/>
              <a:ext cx="731520" cy="702292"/>
            </a:xfrm>
            <a:prstGeom prst="rect">
              <a:avLst/>
            </a:prstGeom>
          </p:spPr>
        </p:pic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F72C4A1-54CF-2734-85DB-A39BA0E8493E}"/>
                </a:ext>
              </a:extLst>
            </p:cNvPr>
            <p:cNvCxnSpPr>
              <a:cxnSpLocks/>
              <a:stCxn id="68" idx="2"/>
              <a:endCxn id="74" idx="0"/>
            </p:cNvCxnSpPr>
            <p:nvPr/>
          </p:nvCxnSpPr>
          <p:spPr>
            <a:xfrm>
              <a:off x="8241453" y="3103060"/>
              <a:ext cx="0" cy="373998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73" descr="Icon&#10;&#10;Description automatically generated">
              <a:extLst>
                <a:ext uri="{FF2B5EF4-FFF2-40B4-BE49-F238E27FC236}">
                  <a16:creationId xmlns:a16="http://schemas.microsoft.com/office/drawing/2014/main" id="{2A4FAF7D-472C-148B-535D-E179D7CC8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693" y="3477058"/>
              <a:ext cx="731520" cy="726644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FF74C16B-C6D4-0E97-F04C-375E348568FB}"/>
              </a:ext>
            </a:extLst>
          </p:cNvPr>
          <p:cNvSpPr/>
          <p:nvPr/>
        </p:nvSpPr>
        <p:spPr>
          <a:xfrm>
            <a:off x="6382254" y="2723848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201133B-75F0-D35C-C710-877185F40535}"/>
              </a:ext>
            </a:extLst>
          </p:cNvPr>
          <p:cNvSpPr txBox="1"/>
          <p:nvPr/>
        </p:nvSpPr>
        <p:spPr>
          <a:xfrm>
            <a:off x="6348378" y="2647173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EB15D977-ACDA-8A54-6EB7-8D4382BE0BB5}"/>
              </a:ext>
            </a:extLst>
          </p:cNvPr>
          <p:cNvSpPr/>
          <p:nvPr/>
        </p:nvSpPr>
        <p:spPr>
          <a:xfrm>
            <a:off x="8418665" y="272028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AFF6C89-CEA9-E9A3-86AC-9F0419D33314}"/>
              </a:ext>
            </a:extLst>
          </p:cNvPr>
          <p:cNvSpPr txBox="1"/>
          <p:nvPr/>
        </p:nvSpPr>
        <p:spPr>
          <a:xfrm>
            <a:off x="8384789" y="265058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5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8606C07-28A7-D3C2-42E5-CA174C1B92ED}"/>
              </a:ext>
            </a:extLst>
          </p:cNvPr>
          <p:cNvGrpSpPr/>
          <p:nvPr/>
        </p:nvGrpSpPr>
        <p:grpSpPr>
          <a:xfrm>
            <a:off x="8665219" y="3186600"/>
            <a:ext cx="1470841" cy="541818"/>
            <a:chOff x="8637655" y="2874180"/>
            <a:chExt cx="1470841" cy="541818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2E1B639-01D7-2AEC-6BB5-306F5BA67787}"/>
                </a:ext>
              </a:extLst>
            </p:cNvPr>
            <p:cNvGrpSpPr/>
            <p:nvPr/>
          </p:nvGrpSpPr>
          <p:grpSpPr>
            <a:xfrm>
              <a:off x="8637655" y="2874180"/>
              <a:ext cx="541818" cy="541818"/>
              <a:chOff x="9101246" y="4096079"/>
              <a:chExt cx="541818" cy="541818"/>
            </a:xfrm>
          </p:grpSpPr>
          <p:pic>
            <p:nvPicPr>
              <p:cNvPr id="91" name="Graphic 90" descr="Lips outline">
                <a:extLst>
                  <a:ext uri="{FF2B5EF4-FFF2-40B4-BE49-F238E27FC236}">
                    <a16:creationId xmlns:a16="http://schemas.microsoft.com/office/drawing/2014/main" id="{61E16278-88AD-F8D1-8FA1-FCF6C5C00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01246" y="4096079"/>
                <a:ext cx="541818" cy="541818"/>
              </a:xfrm>
              <a:prstGeom prst="rect">
                <a:avLst/>
              </a:prstGeom>
            </p:spPr>
          </p:pic>
          <p:pic>
            <p:nvPicPr>
              <p:cNvPr id="92" name="Graphic 91" descr="Anger Symbol with solid fill">
                <a:extLst>
                  <a:ext uri="{FF2B5EF4-FFF2-40B4-BE49-F238E27FC236}">
                    <a16:creationId xmlns:a16="http://schemas.microsoft.com/office/drawing/2014/main" id="{EADCAD02-7D9C-1D11-5F4A-6FAF9BDA2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236701" y="4337667"/>
                <a:ext cx="135455" cy="135455"/>
              </a:xfrm>
              <a:prstGeom prst="rect">
                <a:avLst/>
              </a:prstGeom>
            </p:spPr>
          </p:pic>
          <p:pic>
            <p:nvPicPr>
              <p:cNvPr id="93" name="Graphic 92" descr="Bubbles with solid fill">
                <a:extLst>
                  <a:ext uri="{FF2B5EF4-FFF2-40B4-BE49-F238E27FC236}">
                    <a16:creationId xmlns:a16="http://schemas.microsoft.com/office/drawing/2014/main" id="{EE0245A5-6CAD-7EEB-AA9A-4B7951C2D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72155" y="4356433"/>
                <a:ext cx="108364" cy="108364"/>
              </a:xfrm>
              <a:prstGeom prst="rect">
                <a:avLst/>
              </a:prstGeom>
            </p:spPr>
          </p:pic>
        </p:grpSp>
        <p:pic>
          <p:nvPicPr>
            <p:cNvPr id="88" name="Picture 87" descr="Icon&#10;&#10;Description automatically generated">
              <a:extLst>
                <a:ext uri="{FF2B5EF4-FFF2-40B4-BE49-F238E27FC236}">
                  <a16:creationId xmlns:a16="http://schemas.microsoft.com/office/drawing/2014/main" id="{C2A6DC19-4D38-3FA0-3BBF-B874E7875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6677" y="2874180"/>
              <a:ext cx="541819" cy="520169"/>
            </a:xfrm>
            <a:prstGeom prst="rect">
              <a:avLst/>
            </a:prstGeom>
          </p:spPr>
        </p:pic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DDA05F9-609D-9153-AE14-6B546C90262C}"/>
                </a:ext>
              </a:extLst>
            </p:cNvPr>
            <p:cNvCxnSpPr>
              <a:cxnSpLocks/>
              <a:stCxn id="91" idx="3"/>
              <a:endCxn id="88" idx="1"/>
            </p:cNvCxnSpPr>
            <p:nvPr/>
          </p:nvCxnSpPr>
          <p:spPr>
            <a:xfrm flipV="1">
              <a:off x="9179473" y="3134265"/>
              <a:ext cx="387204" cy="10824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57357A7-526C-022F-4629-2A492EC0B1C5}"/>
              </a:ext>
            </a:extLst>
          </p:cNvPr>
          <p:cNvGrpSpPr/>
          <p:nvPr/>
        </p:nvGrpSpPr>
        <p:grpSpPr>
          <a:xfrm>
            <a:off x="10631152" y="3172904"/>
            <a:ext cx="1389985" cy="541818"/>
            <a:chOff x="10582754" y="2844859"/>
            <a:chExt cx="1389985" cy="541818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1C51557-A45E-F674-E166-E55E34FA3968}"/>
                </a:ext>
              </a:extLst>
            </p:cNvPr>
            <p:cNvGrpSpPr/>
            <p:nvPr/>
          </p:nvGrpSpPr>
          <p:grpSpPr>
            <a:xfrm>
              <a:off x="11430921" y="2844859"/>
              <a:ext cx="541818" cy="541818"/>
              <a:chOff x="9101246" y="4096079"/>
              <a:chExt cx="541818" cy="541818"/>
            </a:xfrm>
          </p:grpSpPr>
          <p:pic>
            <p:nvPicPr>
              <p:cNvPr id="101" name="Graphic 100" descr="Lips outline">
                <a:extLst>
                  <a:ext uri="{FF2B5EF4-FFF2-40B4-BE49-F238E27FC236}">
                    <a16:creationId xmlns:a16="http://schemas.microsoft.com/office/drawing/2014/main" id="{4D1740D8-0B67-B389-958F-3B492B0110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01246" y="4096079"/>
                <a:ext cx="541818" cy="541818"/>
              </a:xfrm>
              <a:prstGeom prst="rect">
                <a:avLst/>
              </a:prstGeom>
            </p:spPr>
          </p:pic>
          <p:pic>
            <p:nvPicPr>
              <p:cNvPr id="102" name="Graphic 101" descr="Anger Symbol with solid fill">
                <a:extLst>
                  <a:ext uri="{FF2B5EF4-FFF2-40B4-BE49-F238E27FC236}">
                    <a16:creationId xmlns:a16="http://schemas.microsoft.com/office/drawing/2014/main" id="{2BF8FE62-2132-F6CC-4B12-1564F38C9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236701" y="4337667"/>
                <a:ext cx="135455" cy="135455"/>
              </a:xfrm>
              <a:prstGeom prst="rect">
                <a:avLst/>
              </a:prstGeom>
            </p:spPr>
          </p:pic>
          <p:pic>
            <p:nvPicPr>
              <p:cNvPr id="103" name="Graphic 102" descr="Bubbles with solid fill">
                <a:extLst>
                  <a:ext uri="{FF2B5EF4-FFF2-40B4-BE49-F238E27FC236}">
                    <a16:creationId xmlns:a16="http://schemas.microsoft.com/office/drawing/2014/main" id="{EF790BFA-8341-3519-ED21-F5DAAC704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72155" y="4356433"/>
                <a:ext cx="108364" cy="108364"/>
              </a:xfrm>
              <a:prstGeom prst="rect">
                <a:avLst/>
              </a:prstGeom>
            </p:spPr>
          </p:pic>
        </p:grpSp>
        <p:pic>
          <p:nvPicPr>
            <p:cNvPr id="104" name="Picture 103" descr="Icon&#10;&#10;Description automatically generated">
              <a:extLst>
                <a:ext uri="{FF2B5EF4-FFF2-40B4-BE49-F238E27FC236}">
                  <a16:creationId xmlns:a16="http://schemas.microsoft.com/office/drawing/2014/main" id="{EB0B2BE0-E2E5-229F-495C-D509AD40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2754" y="2855683"/>
              <a:ext cx="541819" cy="52016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FD060A3-7237-4493-9AE3-87EA16296F24}"/>
                </a:ext>
              </a:extLst>
            </p:cNvPr>
            <p:cNvCxnSpPr>
              <a:cxnSpLocks/>
              <a:stCxn id="104" idx="3"/>
              <a:endCxn id="101" idx="1"/>
            </p:cNvCxnSpPr>
            <p:nvPr/>
          </p:nvCxnSpPr>
          <p:spPr>
            <a:xfrm>
              <a:off x="11124573" y="3115768"/>
              <a:ext cx="306348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CC47474C-5DDA-2355-7209-54D8CDB77F49}"/>
              </a:ext>
            </a:extLst>
          </p:cNvPr>
          <p:cNvSpPr/>
          <p:nvPr/>
        </p:nvSpPr>
        <p:spPr>
          <a:xfrm>
            <a:off x="10383728" y="278997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AB07356-DF68-833A-F224-7CFD76F367E6}"/>
              </a:ext>
            </a:extLst>
          </p:cNvPr>
          <p:cNvSpPr txBox="1"/>
          <p:nvPr/>
        </p:nvSpPr>
        <p:spPr>
          <a:xfrm>
            <a:off x="10349852" y="272028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6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495D361-3D4B-C03C-64B5-774172344A69}"/>
              </a:ext>
            </a:extLst>
          </p:cNvPr>
          <p:cNvSpPr txBox="1"/>
          <p:nvPr/>
        </p:nvSpPr>
        <p:spPr>
          <a:xfrm>
            <a:off x="14707" y="4435350"/>
            <a:ext cx="1538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Random error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2E2922D-38D7-A78A-5F27-483085834BCB}"/>
              </a:ext>
            </a:extLst>
          </p:cNvPr>
          <p:cNvSpPr txBox="1"/>
          <p:nvPr/>
        </p:nvSpPr>
        <p:spPr>
          <a:xfrm>
            <a:off x="1508491" y="4460505"/>
            <a:ext cx="2701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Sharing a common cause</a:t>
            </a:r>
          </a:p>
          <a:p>
            <a:pPr algn="ctr"/>
            <a:r>
              <a:rPr lang="en-US" sz="1400" b="1" dirty="0">
                <a:solidFill>
                  <a:srgbClr val="404040"/>
                </a:solidFill>
              </a:rPr>
              <a:t>(confounding bias)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4464AA-8F47-1CB5-3A4F-61036671CA28}"/>
              </a:ext>
            </a:extLst>
          </p:cNvPr>
          <p:cNvSpPr txBox="1"/>
          <p:nvPr/>
        </p:nvSpPr>
        <p:spPr>
          <a:xfrm>
            <a:off x="3688777" y="4466006"/>
            <a:ext cx="298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Conditioning on a common effect </a:t>
            </a:r>
          </a:p>
          <a:p>
            <a:pPr algn="ctr"/>
            <a:r>
              <a:rPr lang="en-US" sz="1400" b="1" dirty="0">
                <a:solidFill>
                  <a:srgbClr val="404040"/>
                </a:solidFill>
              </a:rPr>
              <a:t>(selection bias)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C34EF0A-CACA-9476-BB1F-F9B5209F962B}"/>
              </a:ext>
            </a:extLst>
          </p:cNvPr>
          <p:cNvSpPr txBox="1"/>
          <p:nvPr/>
        </p:nvSpPr>
        <p:spPr>
          <a:xfrm>
            <a:off x="6485395" y="4475176"/>
            <a:ext cx="2098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Measurement error </a:t>
            </a:r>
          </a:p>
          <a:p>
            <a:pPr algn="ctr"/>
            <a:r>
              <a:rPr lang="en-US" sz="1400" b="1" dirty="0">
                <a:solidFill>
                  <a:srgbClr val="404040"/>
                </a:solidFill>
              </a:rPr>
              <a:t>(measurement bias)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A586F2B-4109-FFB9-9A81-74BB87507AB6}"/>
              </a:ext>
            </a:extLst>
          </p:cNvPr>
          <p:cNvSpPr txBox="1"/>
          <p:nvPr/>
        </p:nvSpPr>
        <p:spPr>
          <a:xfrm>
            <a:off x="8384789" y="4469675"/>
            <a:ext cx="1987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Reverse causation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D537147-FF4D-03B9-22F5-DF3C19C25DB9}"/>
              </a:ext>
            </a:extLst>
          </p:cNvPr>
          <p:cNvSpPr txBox="1"/>
          <p:nvPr/>
        </p:nvSpPr>
        <p:spPr>
          <a:xfrm>
            <a:off x="10592029" y="4460505"/>
            <a:ext cx="146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Causal</a:t>
            </a:r>
          </a:p>
        </p:txBody>
      </p:sp>
      <p:sp>
        <p:nvSpPr>
          <p:cNvPr id="119" name="Right Brace 118">
            <a:extLst>
              <a:ext uri="{FF2B5EF4-FFF2-40B4-BE49-F238E27FC236}">
                <a16:creationId xmlns:a16="http://schemas.microsoft.com/office/drawing/2014/main" id="{C8FF4F0E-D3C9-641E-7B37-0F82488782DC}"/>
              </a:ext>
            </a:extLst>
          </p:cNvPr>
          <p:cNvSpPr/>
          <p:nvPr/>
        </p:nvSpPr>
        <p:spPr>
          <a:xfrm rot="16200000">
            <a:off x="4649910" y="-880413"/>
            <a:ext cx="568168" cy="6171742"/>
          </a:xfrm>
          <a:prstGeom prst="rightBrace">
            <a:avLst>
              <a:gd name="adj1" fmla="val 70292"/>
              <a:gd name="adj2" fmla="val 49196"/>
            </a:avLst>
          </a:prstGeom>
          <a:ln w="57150">
            <a:solidFill>
              <a:srgbClr val="D76D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8177446-5CCB-9584-C9D6-4F8CC95BAADE}"/>
              </a:ext>
            </a:extLst>
          </p:cNvPr>
          <p:cNvSpPr txBox="1"/>
          <p:nvPr/>
        </p:nvSpPr>
        <p:spPr>
          <a:xfrm>
            <a:off x="3844137" y="1540673"/>
            <a:ext cx="2092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04040"/>
                </a:solidFill>
                <a:latin typeface="Tw Cen MT" panose="020B0602020104020603" pitchFamily="34" charset="0"/>
              </a:rPr>
              <a:t>Systematic errors</a:t>
            </a:r>
          </a:p>
        </p:txBody>
      </p:sp>
      <p:sp>
        <p:nvSpPr>
          <p:cNvPr id="121" name="Title 1">
            <a:extLst>
              <a:ext uri="{FF2B5EF4-FFF2-40B4-BE49-F238E27FC236}">
                <a16:creationId xmlns:a16="http://schemas.microsoft.com/office/drawing/2014/main" id="{48381806-7B58-8C52-8364-E52914E85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Potential explanations of an association</a:t>
            </a:r>
          </a:p>
        </p:txBody>
      </p:sp>
      <p:sp>
        <p:nvSpPr>
          <p:cNvPr id="122" name="Slide Number Placeholder 121">
            <a:extLst>
              <a:ext uri="{FF2B5EF4-FFF2-40B4-BE49-F238E27FC236}">
                <a16:creationId xmlns:a16="http://schemas.microsoft.com/office/drawing/2014/main" id="{18B8B6F1-4950-E971-1939-C4149BEDF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3792" y="6471611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5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17BCAC0-DC7A-485E-7448-D2E95084FCA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42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9EFB-4886-6338-3C00-4D519B9A2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00D2F6-84D2-3C6C-A2C7-B4C840FED946}"/>
              </a:ext>
            </a:extLst>
          </p:cNvPr>
          <p:cNvGrpSpPr>
            <a:grpSpLocks noChangeAspect="1"/>
          </p:cNvGrpSpPr>
          <p:nvPr/>
        </p:nvGrpSpPr>
        <p:grpSpPr>
          <a:xfrm>
            <a:off x="2957631" y="1182463"/>
            <a:ext cx="9313211" cy="3111170"/>
            <a:chOff x="-523678" y="1268943"/>
            <a:chExt cx="13183337" cy="4404005"/>
          </a:xfrm>
        </p:grpSpPr>
        <p:pic>
          <p:nvPicPr>
            <p:cNvPr id="4" name="Picture 3" descr="Letter&#10;&#10;Description automatically generated with low confidence">
              <a:extLst>
                <a:ext uri="{FF2B5EF4-FFF2-40B4-BE49-F238E27FC236}">
                  <a16:creationId xmlns:a16="http://schemas.microsoft.com/office/drawing/2014/main" id="{60410BC4-01FE-FE71-7E4A-C6CC16F06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224" y="1415142"/>
              <a:ext cx="1371600" cy="1141510"/>
            </a:xfrm>
            <a:prstGeom prst="rect">
              <a:avLst/>
            </a:prstGeom>
          </p:spPr>
        </p:pic>
        <p:pic>
          <p:nvPicPr>
            <p:cNvPr id="5" name="Graphic 4" descr="Medicine with solid fill">
              <a:extLst>
                <a:ext uri="{FF2B5EF4-FFF2-40B4-BE49-F238E27FC236}">
                  <a16:creationId xmlns:a16="http://schemas.microsoft.com/office/drawing/2014/main" id="{F895F907-A03E-3B9D-CB77-5B63793BD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67211" y="2590534"/>
              <a:ext cx="1371600" cy="1371600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1B064ED3-2CB6-AF75-9D8E-D3B8ACFB2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4463" y="2609884"/>
              <a:ext cx="1371600" cy="131679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FA061B3-87AC-946F-12B9-99D1C84A6EDD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507824" y="1985897"/>
              <a:ext cx="2059387" cy="1290437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1E4B74F-86A2-00B8-4A3D-9CC9BC291EFD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7938811" y="3268284"/>
              <a:ext cx="2365652" cy="805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C5E90D-8532-8EA1-588A-6AC2B828B319}"/>
                </a:ext>
              </a:extLst>
            </p:cNvPr>
            <p:cNvSpPr txBox="1"/>
            <p:nvPr/>
          </p:nvSpPr>
          <p:spPr>
            <a:xfrm>
              <a:off x="8031356" y="2946880"/>
              <a:ext cx="2096933" cy="33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Risk difference=0.2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17141-156E-8B24-C2A9-750515DAE5A0}"/>
                </a:ext>
              </a:extLst>
            </p:cNvPr>
            <p:cNvSpPr txBox="1"/>
            <p:nvPr/>
          </p:nvSpPr>
          <p:spPr>
            <a:xfrm rot="1940004">
              <a:off x="4588580" y="2314976"/>
              <a:ext cx="2096933" cy="33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Risk difference=0.5</a:t>
              </a:r>
            </a:p>
          </p:txBody>
        </p:sp>
        <p:pic>
          <p:nvPicPr>
            <p:cNvPr id="11" name="Graphic 10" descr="Fever with solid fill">
              <a:extLst>
                <a:ext uri="{FF2B5EF4-FFF2-40B4-BE49-F238E27FC236}">
                  <a16:creationId xmlns:a16="http://schemas.microsoft.com/office/drawing/2014/main" id="{F6CB05C1-076B-CB2A-E585-777987424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17651" y="4301348"/>
              <a:ext cx="1371600" cy="1371600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F5C0E19-6778-B27D-3232-F81D6B7B000B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4989251" y="3565966"/>
              <a:ext cx="1769410" cy="142118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2DB1F7-D886-0760-1074-7EEA9511E1AC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4989251" y="3572567"/>
              <a:ext cx="5474778" cy="1414581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1CECA0-BA13-86B0-4A16-EAD451BF02D3}"/>
                </a:ext>
              </a:extLst>
            </p:cNvPr>
            <p:cNvSpPr txBox="1"/>
            <p:nvPr/>
          </p:nvSpPr>
          <p:spPr>
            <a:xfrm rot="19220136">
              <a:off x="4795041" y="3901039"/>
              <a:ext cx="2096933" cy="33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Risk difference=-0.3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49738C-768F-DAC2-31D0-BCC1180E8C59}"/>
                </a:ext>
              </a:extLst>
            </p:cNvPr>
            <p:cNvSpPr txBox="1"/>
            <p:nvPr/>
          </p:nvSpPr>
          <p:spPr>
            <a:xfrm rot="20701558">
              <a:off x="6678173" y="4276745"/>
              <a:ext cx="2096933" cy="33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Risk difference=0.4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804498-AC77-0DEF-B520-3A0ACEC26C3A}"/>
                </a:ext>
              </a:extLst>
            </p:cNvPr>
            <p:cNvSpPr txBox="1"/>
            <p:nvPr/>
          </p:nvSpPr>
          <p:spPr>
            <a:xfrm>
              <a:off x="6670681" y="1268943"/>
              <a:ext cx="5988978" cy="1176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Tw Cen MT" panose="020B0602020104020603" pitchFamily="34" charset="0"/>
                </a:rPr>
                <a:t>This means:</a:t>
              </a:r>
            </a:p>
            <a:p>
              <a:r>
                <a:rPr lang="en-US" sz="1200" b="1" dirty="0">
                  <a:latin typeface="Tw Cen MT" panose="020B0602020104020603" pitchFamily="34" charset="0"/>
                </a:rPr>
                <a:t>90% assigned to take the drug actually took the drug </a:t>
              </a:r>
            </a:p>
            <a:p>
              <a:r>
                <a:rPr lang="en-US" sz="1200" b="1" dirty="0">
                  <a:latin typeface="Tw Cen MT" panose="020B0602020104020603" pitchFamily="34" charset="0"/>
                </a:rPr>
                <a:t>40% assigned to not take drug actually took the drug</a:t>
              </a:r>
            </a:p>
            <a:p>
              <a:r>
                <a:rPr lang="en-US" sz="1200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(adherence is incomplete or &lt;100% adherence or compliance)</a:t>
              </a:r>
              <a:endParaRPr lang="en-US" sz="1200" b="1" dirty="0">
                <a:latin typeface="Tw Cen MT" panose="020B0602020104020603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010FC4-9AF3-FF1E-7BD1-D3DF1E261A1D}"/>
                </a:ext>
              </a:extLst>
            </p:cNvPr>
            <p:cNvCxnSpPr>
              <a:cxnSpLocks/>
              <a:stCxn id="10" idx="0"/>
              <a:endCxn id="16" idx="1"/>
            </p:cNvCxnSpPr>
            <p:nvPr/>
          </p:nvCxnSpPr>
          <p:spPr>
            <a:xfrm flipV="1">
              <a:off x="5726249" y="1857101"/>
              <a:ext cx="944432" cy="483735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1CF22A-C39A-2E60-8202-6FBA0142440D}"/>
                </a:ext>
              </a:extLst>
            </p:cNvPr>
            <p:cNvSpPr txBox="1"/>
            <p:nvPr/>
          </p:nvSpPr>
          <p:spPr>
            <a:xfrm>
              <a:off x="-523678" y="2462762"/>
              <a:ext cx="5988979" cy="1176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Tw Cen MT" panose="020B0602020104020603" pitchFamily="34" charset="0"/>
                </a:rPr>
                <a:t>This means:</a:t>
              </a:r>
            </a:p>
            <a:p>
              <a:r>
                <a:rPr lang="en-US" sz="1200" b="1" dirty="0">
                  <a:latin typeface="Tw Cen MT" panose="020B0602020104020603" pitchFamily="34" charset="0"/>
                </a:rPr>
                <a:t>30% who are sick did not adhere to taking the drug </a:t>
              </a:r>
            </a:p>
            <a:p>
              <a:r>
                <a:rPr lang="en-US" sz="1200" b="1" dirty="0">
                  <a:latin typeface="Tw Cen MT" panose="020B0602020104020603" pitchFamily="34" charset="0"/>
                </a:rPr>
                <a:t>0% who are </a:t>
              </a:r>
              <a:r>
                <a:rPr lang="en-US" sz="1200" b="1" u="sng" dirty="0">
                  <a:latin typeface="Tw Cen MT" panose="020B0602020104020603" pitchFamily="34" charset="0"/>
                </a:rPr>
                <a:t>not sick</a:t>
              </a:r>
              <a:r>
                <a:rPr lang="en-US" sz="1200" b="1" dirty="0">
                  <a:latin typeface="Tw Cen MT" panose="020B0602020104020603" pitchFamily="34" charset="0"/>
                </a:rPr>
                <a:t> did not adhere to taking drug</a:t>
              </a:r>
            </a:p>
            <a:p>
              <a:r>
                <a:rPr lang="en-US" sz="1200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Adherence is not random (affected by being sick)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8322EF-CEF1-9536-5A09-E3EF429F9795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 flipV="1">
              <a:off x="4343761" y="3280437"/>
              <a:ext cx="1393294" cy="658995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5CA78E6-F8A7-A9CD-A71E-09FCD605FD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895" t="40057" r="50343" b="38996"/>
          <a:stretch/>
        </p:blipFill>
        <p:spPr>
          <a:xfrm>
            <a:off x="192504" y="4727170"/>
            <a:ext cx="3291840" cy="19346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5C4C2E4-D5D0-8E9C-5FE2-68A7DC6FFB13}"/>
              </a:ext>
            </a:extLst>
          </p:cNvPr>
          <p:cNvSpPr txBox="1"/>
          <p:nvPr/>
        </p:nvSpPr>
        <p:spPr>
          <a:xfrm>
            <a:off x="530689" y="4400907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Intention-to-treat effect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184B9F0-0F91-F3C7-154F-3DE37E1351F1}"/>
              </a:ext>
            </a:extLst>
          </p:cNvPr>
          <p:cNvSpPr/>
          <p:nvPr/>
        </p:nvSpPr>
        <p:spPr>
          <a:xfrm>
            <a:off x="143283" y="4760925"/>
            <a:ext cx="3453186" cy="193461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7062BB8-F7DE-DE1D-6EB2-66F7B2E28C3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636" t="33449" r="53467" b="45540"/>
          <a:stretch/>
        </p:blipFill>
        <p:spPr>
          <a:xfrm>
            <a:off x="4478679" y="4727170"/>
            <a:ext cx="2560320" cy="200379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B49E20-A036-467D-5A68-6CDB6C08C38D}"/>
              </a:ext>
            </a:extLst>
          </p:cNvPr>
          <p:cNvSpPr txBox="1"/>
          <p:nvPr/>
        </p:nvSpPr>
        <p:spPr>
          <a:xfrm>
            <a:off x="3853177" y="4400907"/>
            <a:ext cx="386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Crude (unadjusted) per-protocol effect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891FBD8-9130-E021-1202-552B7D4FCC3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569" t="49378" r="53519" b="26215"/>
          <a:stretch/>
        </p:blipFill>
        <p:spPr>
          <a:xfrm>
            <a:off x="9023505" y="4720295"/>
            <a:ext cx="2286000" cy="2076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5BCE361-B36F-6E87-8E68-06DA2B7264C8}"/>
              </a:ext>
            </a:extLst>
          </p:cNvPr>
          <p:cNvSpPr txBox="1"/>
          <p:nvPr/>
        </p:nvSpPr>
        <p:spPr>
          <a:xfrm>
            <a:off x="7921209" y="4400907"/>
            <a:ext cx="425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Adjusted per-protocol effect for being sick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FD6E26A-1A79-6716-4268-DE86C38642FB}"/>
              </a:ext>
            </a:extLst>
          </p:cNvPr>
          <p:cNvSpPr/>
          <p:nvPr/>
        </p:nvSpPr>
        <p:spPr>
          <a:xfrm>
            <a:off x="4451513" y="4683619"/>
            <a:ext cx="2545041" cy="2113304"/>
          </a:xfrm>
          <a:prstGeom prst="roundRect">
            <a:avLst/>
          </a:prstGeom>
          <a:noFill/>
          <a:ln w="38100">
            <a:solidFill>
              <a:srgbClr val="25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54B56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1E937D7-F9F0-B4E0-14F7-CEE1FC9DA77B}"/>
              </a:ext>
            </a:extLst>
          </p:cNvPr>
          <p:cNvSpPr/>
          <p:nvPr/>
        </p:nvSpPr>
        <p:spPr>
          <a:xfrm>
            <a:off x="9001234" y="4683620"/>
            <a:ext cx="2335438" cy="2113304"/>
          </a:xfrm>
          <a:prstGeom prst="roundRect">
            <a:avLst/>
          </a:prstGeom>
          <a:noFill/>
          <a:ln w="38100"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EC3A3-BDFA-DE9F-031E-ECE1C048077E}"/>
              </a:ext>
            </a:extLst>
          </p:cNvPr>
          <p:cNvSpPr txBox="1"/>
          <p:nvPr/>
        </p:nvSpPr>
        <p:spPr>
          <a:xfrm>
            <a:off x="0" y="3333180"/>
            <a:ext cx="1890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Estimators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445381-1AE4-0012-B879-8C5EACA16042}"/>
              </a:ext>
            </a:extLst>
          </p:cNvPr>
          <p:cNvCxnSpPr>
            <a:cxnSpLocks/>
          </p:cNvCxnSpPr>
          <p:nvPr/>
        </p:nvCxnSpPr>
        <p:spPr>
          <a:xfrm>
            <a:off x="1684421" y="3730313"/>
            <a:ext cx="96283" cy="1151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6167FA8-0026-16DC-AB76-EB69E15A6F5C}"/>
              </a:ext>
            </a:extLst>
          </p:cNvPr>
          <p:cNvCxnSpPr>
            <a:cxnSpLocks/>
          </p:cNvCxnSpPr>
          <p:nvPr/>
        </p:nvCxnSpPr>
        <p:spPr>
          <a:xfrm>
            <a:off x="1780704" y="3723166"/>
            <a:ext cx="2908174" cy="1158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231695-1935-D1D8-8EBE-DCA731ECD709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890676" y="3594790"/>
            <a:ext cx="7322076" cy="1238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D0B3044-ECFF-4CDC-69FD-B0E44FE757B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044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9EFB-4886-6338-3C00-4D519B9A2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00D2F6-84D2-3C6C-A2C7-B4C840FED946}"/>
              </a:ext>
            </a:extLst>
          </p:cNvPr>
          <p:cNvGrpSpPr>
            <a:grpSpLocks noChangeAspect="1"/>
          </p:cNvGrpSpPr>
          <p:nvPr/>
        </p:nvGrpSpPr>
        <p:grpSpPr>
          <a:xfrm>
            <a:off x="2957631" y="1182463"/>
            <a:ext cx="9313211" cy="3111170"/>
            <a:chOff x="-523678" y="1268943"/>
            <a:chExt cx="13183337" cy="4404005"/>
          </a:xfrm>
        </p:grpSpPr>
        <p:pic>
          <p:nvPicPr>
            <p:cNvPr id="4" name="Picture 3" descr="Letter&#10;&#10;Description automatically generated with low confidence">
              <a:extLst>
                <a:ext uri="{FF2B5EF4-FFF2-40B4-BE49-F238E27FC236}">
                  <a16:creationId xmlns:a16="http://schemas.microsoft.com/office/drawing/2014/main" id="{60410BC4-01FE-FE71-7E4A-C6CC16F06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224" y="1415142"/>
              <a:ext cx="1371600" cy="1141510"/>
            </a:xfrm>
            <a:prstGeom prst="rect">
              <a:avLst/>
            </a:prstGeom>
          </p:spPr>
        </p:pic>
        <p:pic>
          <p:nvPicPr>
            <p:cNvPr id="5" name="Graphic 4" descr="Medicine with solid fill">
              <a:extLst>
                <a:ext uri="{FF2B5EF4-FFF2-40B4-BE49-F238E27FC236}">
                  <a16:creationId xmlns:a16="http://schemas.microsoft.com/office/drawing/2014/main" id="{F895F907-A03E-3B9D-CB77-5B63793BD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67211" y="2590534"/>
              <a:ext cx="1371600" cy="1371600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1B064ED3-2CB6-AF75-9D8E-D3B8ACFB2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4463" y="2609884"/>
              <a:ext cx="1371600" cy="131679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FA061B3-87AC-946F-12B9-99D1C84A6EDD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507824" y="1985897"/>
              <a:ext cx="2059387" cy="1290437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1E4B74F-86A2-00B8-4A3D-9CC9BC291EFD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7938811" y="3268284"/>
              <a:ext cx="2365652" cy="805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C5E90D-8532-8EA1-588A-6AC2B828B319}"/>
                </a:ext>
              </a:extLst>
            </p:cNvPr>
            <p:cNvSpPr txBox="1"/>
            <p:nvPr/>
          </p:nvSpPr>
          <p:spPr>
            <a:xfrm>
              <a:off x="8031356" y="2946880"/>
              <a:ext cx="2096933" cy="33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Risk difference=0.2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17141-156E-8B24-C2A9-750515DAE5A0}"/>
                </a:ext>
              </a:extLst>
            </p:cNvPr>
            <p:cNvSpPr txBox="1"/>
            <p:nvPr/>
          </p:nvSpPr>
          <p:spPr>
            <a:xfrm rot="1940004">
              <a:off x="4588580" y="2314976"/>
              <a:ext cx="2096933" cy="33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Risk difference=0.5</a:t>
              </a:r>
            </a:p>
          </p:txBody>
        </p:sp>
        <p:pic>
          <p:nvPicPr>
            <p:cNvPr id="11" name="Graphic 10" descr="Fever with solid fill">
              <a:extLst>
                <a:ext uri="{FF2B5EF4-FFF2-40B4-BE49-F238E27FC236}">
                  <a16:creationId xmlns:a16="http://schemas.microsoft.com/office/drawing/2014/main" id="{F6CB05C1-076B-CB2A-E585-777987424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17651" y="4301348"/>
              <a:ext cx="1371600" cy="1371600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F5C0E19-6778-B27D-3232-F81D6B7B000B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4989251" y="3565966"/>
              <a:ext cx="1769410" cy="142118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2DB1F7-D886-0760-1074-7EEA9511E1AC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4989251" y="3572567"/>
              <a:ext cx="5474778" cy="1414581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1CECA0-BA13-86B0-4A16-EAD451BF02D3}"/>
                </a:ext>
              </a:extLst>
            </p:cNvPr>
            <p:cNvSpPr txBox="1"/>
            <p:nvPr/>
          </p:nvSpPr>
          <p:spPr>
            <a:xfrm rot="19220136">
              <a:off x="4795041" y="3901039"/>
              <a:ext cx="2096933" cy="33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Risk difference=-0.3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49738C-768F-DAC2-31D0-BCC1180E8C59}"/>
                </a:ext>
              </a:extLst>
            </p:cNvPr>
            <p:cNvSpPr txBox="1"/>
            <p:nvPr/>
          </p:nvSpPr>
          <p:spPr>
            <a:xfrm rot="20701558">
              <a:off x="6678173" y="4276745"/>
              <a:ext cx="2096933" cy="33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Risk difference=0.4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804498-AC77-0DEF-B520-3A0ACEC26C3A}"/>
                </a:ext>
              </a:extLst>
            </p:cNvPr>
            <p:cNvSpPr txBox="1"/>
            <p:nvPr/>
          </p:nvSpPr>
          <p:spPr>
            <a:xfrm>
              <a:off x="6670681" y="1268943"/>
              <a:ext cx="5988978" cy="1176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Tw Cen MT" panose="020B0602020104020603" pitchFamily="34" charset="0"/>
                </a:rPr>
                <a:t>This means:</a:t>
              </a:r>
            </a:p>
            <a:p>
              <a:r>
                <a:rPr lang="en-US" sz="1200" b="1" dirty="0">
                  <a:latin typeface="Tw Cen MT" panose="020B0602020104020603" pitchFamily="34" charset="0"/>
                </a:rPr>
                <a:t>90% assigned to take the drug actually took the drug </a:t>
              </a:r>
            </a:p>
            <a:p>
              <a:r>
                <a:rPr lang="en-US" sz="1200" b="1" dirty="0">
                  <a:latin typeface="Tw Cen MT" panose="020B0602020104020603" pitchFamily="34" charset="0"/>
                </a:rPr>
                <a:t>40% assigned to not take drug actually took the drug</a:t>
              </a:r>
            </a:p>
            <a:p>
              <a:r>
                <a:rPr lang="en-US" sz="1200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(adherence is incomplete or &lt;100% adherence or compliance)</a:t>
              </a:r>
              <a:endParaRPr lang="en-US" sz="1200" b="1" dirty="0">
                <a:latin typeface="Tw Cen MT" panose="020B0602020104020603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010FC4-9AF3-FF1E-7BD1-D3DF1E261A1D}"/>
                </a:ext>
              </a:extLst>
            </p:cNvPr>
            <p:cNvCxnSpPr>
              <a:cxnSpLocks/>
              <a:stCxn id="10" idx="0"/>
              <a:endCxn id="16" idx="1"/>
            </p:cNvCxnSpPr>
            <p:nvPr/>
          </p:nvCxnSpPr>
          <p:spPr>
            <a:xfrm flipV="1">
              <a:off x="5726249" y="1857101"/>
              <a:ext cx="944432" cy="483735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1CF22A-C39A-2E60-8202-6FBA0142440D}"/>
                </a:ext>
              </a:extLst>
            </p:cNvPr>
            <p:cNvSpPr txBox="1"/>
            <p:nvPr/>
          </p:nvSpPr>
          <p:spPr>
            <a:xfrm>
              <a:off x="-523678" y="2462762"/>
              <a:ext cx="5988979" cy="1176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Tw Cen MT" panose="020B0602020104020603" pitchFamily="34" charset="0"/>
                </a:rPr>
                <a:t>This means:</a:t>
              </a:r>
            </a:p>
            <a:p>
              <a:r>
                <a:rPr lang="en-US" sz="1200" b="1" dirty="0">
                  <a:latin typeface="Tw Cen MT" panose="020B0602020104020603" pitchFamily="34" charset="0"/>
                </a:rPr>
                <a:t>30% who are sick did not adhere to taking the drug </a:t>
              </a:r>
            </a:p>
            <a:p>
              <a:r>
                <a:rPr lang="en-US" sz="1200" b="1" dirty="0">
                  <a:latin typeface="Tw Cen MT" panose="020B0602020104020603" pitchFamily="34" charset="0"/>
                </a:rPr>
                <a:t>0% who are </a:t>
              </a:r>
              <a:r>
                <a:rPr lang="en-US" sz="1200" b="1" u="sng" dirty="0">
                  <a:latin typeface="Tw Cen MT" panose="020B0602020104020603" pitchFamily="34" charset="0"/>
                </a:rPr>
                <a:t>not sick</a:t>
              </a:r>
              <a:r>
                <a:rPr lang="en-US" sz="1200" b="1" dirty="0">
                  <a:latin typeface="Tw Cen MT" panose="020B0602020104020603" pitchFamily="34" charset="0"/>
                </a:rPr>
                <a:t> did not adhere to taking drug</a:t>
              </a:r>
            </a:p>
            <a:p>
              <a:r>
                <a:rPr lang="en-US" sz="1200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Adherence is not random (affected by being sick)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8322EF-CEF1-9536-5A09-E3EF429F9795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 flipV="1">
              <a:off x="4343761" y="3280437"/>
              <a:ext cx="1393294" cy="658995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5CA78E6-F8A7-A9CD-A71E-09FCD605FD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895" t="40057" r="50343" b="38996"/>
          <a:stretch/>
        </p:blipFill>
        <p:spPr>
          <a:xfrm>
            <a:off x="192504" y="4727170"/>
            <a:ext cx="3291840" cy="19346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5C4C2E4-D5D0-8E9C-5FE2-68A7DC6FFB13}"/>
              </a:ext>
            </a:extLst>
          </p:cNvPr>
          <p:cNvSpPr txBox="1"/>
          <p:nvPr/>
        </p:nvSpPr>
        <p:spPr>
          <a:xfrm>
            <a:off x="530689" y="4400907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Intention-to-treat effect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184B9F0-0F91-F3C7-154F-3DE37E1351F1}"/>
              </a:ext>
            </a:extLst>
          </p:cNvPr>
          <p:cNvSpPr/>
          <p:nvPr/>
        </p:nvSpPr>
        <p:spPr>
          <a:xfrm>
            <a:off x="2719061" y="5982931"/>
            <a:ext cx="716061" cy="321136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7062BB8-F7DE-DE1D-6EB2-66F7B2E28C3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636" t="33449" r="53467" b="45540"/>
          <a:stretch/>
        </p:blipFill>
        <p:spPr>
          <a:xfrm>
            <a:off x="4478679" y="4727170"/>
            <a:ext cx="2560320" cy="200379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B49E20-A036-467D-5A68-6CDB6C08C38D}"/>
              </a:ext>
            </a:extLst>
          </p:cNvPr>
          <p:cNvSpPr txBox="1"/>
          <p:nvPr/>
        </p:nvSpPr>
        <p:spPr>
          <a:xfrm>
            <a:off x="3853177" y="4400907"/>
            <a:ext cx="386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Crude (unadjusted) per-protocol effect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891FBD8-9130-E021-1202-552B7D4FCC3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569" t="49378" r="53519" b="26215"/>
          <a:stretch/>
        </p:blipFill>
        <p:spPr>
          <a:xfrm>
            <a:off x="9023505" y="4720295"/>
            <a:ext cx="2286000" cy="2076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5BCE361-B36F-6E87-8E68-06DA2B7264C8}"/>
              </a:ext>
            </a:extLst>
          </p:cNvPr>
          <p:cNvSpPr txBox="1"/>
          <p:nvPr/>
        </p:nvSpPr>
        <p:spPr>
          <a:xfrm>
            <a:off x="7921209" y="4400907"/>
            <a:ext cx="425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Adjusted per-protocol effect for being sick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FD6E26A-1A79-6716-4268-DE86C38642FB}"/>
              </a:ext>
            </a:extLst>
          </p:cNvPr>
          <p:cNvSpPr/>
          <p:nvPr/>
        </p:nvSpPr>
        <p:spPr>
          <a:xfrm>
            <a:off x="6280493" y="6020536"/>
            <a:ext cx="716061" cy="321136"/>
          </a:xfrm>
          <a:prstGeom prst="roundRect">
            <a:avLst/>
          </a:prstGeom>
          <a:noFill/>
          <a:ln w="38100">
            <a:solidFill>
              <a:srgbClr val="25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54B56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1E937D7-F9F0-B4E0-14F7-CEE1FC9DA77B}"/>
              </a:ext>
            </a:extLst>
          </p:cNvPr>
          <p:cNvSpPr/>
          <p:nvPr/>
        </p:nvSpPr>
        <p:spPr>
          <a:xfrm>
            <a:off x="10620610" y="5859968"/>
            <a:ext cx="716061" cy="321136"/>
          </a:xfrm>
          <a:prstGeom prst="roundRect">
            <a:avLst/>
          </a:prstGeom>
          <a:noFill/>
          <a:ln w="38100"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EC3A3-BDFA-DE9F-031E-ECE1C048077E}"/>
              </a:ext>
            </a:extLst>
          </p:cNvPr>
          <p:cNvSpPr txBox="1"/>
          <p:nvPr/>
        </p:nvSpPr>
        <p:spPr>
          <a:xfrm>
            <a:off x="0" y="3333180"/>
            <a:ext cx="1890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Estimates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445381-1AE4-0012-B879-8C5EACA16042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684421" y="3730313"/>
            <a:ext cx="1392671" cy="22526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6167FA8-0026-16DC-AB76-EB69E15A6F5C}"/>
              </a:ext>
            </a:extLst>
          </p:cNvPr>
          <p:cNvCxnSpPr>
            <a:cxnSpLocks/>
          </p:cNvCxnSpPr>
          <p:nvPr/>
        </p:nvCxnSpPr>
        <p:spPr>
          <a:xfrm>
            <a:off x="1780704" y="3723166"/>
            <a:ext cx="4919569" cy="2297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231695-1935-D1D8-8EBE-DCA731ECD709}"/>
              </a:ext>
            </a:extLst>
          </p:cNvPr>
          <p:cNvCxnSpPr>
            <a:cxnSpLocks/>
            <a:stCxn id="3" idx="3"/>
            <a:endCxn id="40" idx="1"/>
          </p:cNvCxnSpPr>
          <p:nvPr/>
        </p:nvCxnSpPr>
        <p:spPr>
          <a:xfrm>
            <a:off x="1890676" y="3594790"/>
            <a:ext cx="8729934" cy="2425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F8D17BB-FF85-DB9B-2CDC-E5968E65740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15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8C794-2B6A-4A81-B110-DFB1D04F1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US" sz="40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4000" b="1" dirty="0">
                <a:latin typeface="Tw Cen MT" panose="020B0602020104020603" pitchFamily="34" charset="0"/>
              </a:rPr>
              <a:t>Any 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FCF73-C1F9-4071-887D-C837D6AD28AE}"/>
              </a:ext>
            </a:extLst>
          </p:cNvPr>
          <p:cNvSpPr txBox="1"/>
          <p:nvPr/>
        </p:nvSpPr>
        <p:spPr>
          <a:xfrm>
            <a:off x="4572320" y="4252864"/>
            <a:ext cx="304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shihaybt@ksau-hs.edu.sa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FFDC982-5836-484B-BB51-A88BDEB33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7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Descriptive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32A-01ED-40F2-AC97-1D9B1EC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Selection bias</a:t>
            </a:r>
          </a:p>
          <a:p>
            <a:r>
              <a:rPr lang="en-US" dirty="0"/>
              <a:t>Measurement bias</a:t>
            </a:r>
          </a:p>
          <a:p>
            <a:pPr lvl="1"/>
            <a:r>
              <a:rPr lang="en-US" dirty="0"/>
              <a:t>Misclassification bias (categorical)</a:t>
            </a:r>
          </a:p>
          <a:p>
            <a:pPr lvl="1"/>
            <a:r>
              <a:rPr lang="en-US" dirty="0"/>
              <a:t>Information bias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DDF47ED-E18A-40B8-B452-D361200B9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C423F0-98FB-44D2-90F7-C775E90EA0E6}"/>
              </a:ext>
            </a:extLst>
          </p:cNvPr>
          <p:cNvSpPr txBox="1"/>
          <p:nvPr/>
        </p:nvSpPr>
        <p:spPr>
          <a:xfrm>
            <a:off x="3048573" y="6492875"/>
            <a:ext cx="6094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Hernán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MA, Hsu J, Healy B. A second chance to get causal inference right: a classification of data science tasks. Chance. 2019 Jan 2;32(1):42-9.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9440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Predictive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32A-01ED-40F2-AC97-1D9B1EC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Selection bias</a:t>
            </a:r>
          </a:p>
          <a:p>
            <a:r>
              <a:rPr lang="en-US" dirty="0"/>
              <a:t>Measurement bias</a:t>
            </a:r>
          </a:p>
          <a:p>
            <a:pPr lvl="1"/>
            <a:r>
              <a:rPr lang="en-US" dirty="0"/>
              <a:t>Misclassification bias (categorical)</a:t>
            </a:r>
          </a:p>
          <a:p>
            <a:pPr lvl="1"/>
            <a:r>
              <a:rPr lang="en-US" dirty="0"/>
              <a:t>Information bias</a:t>
            </a: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DDF47ED-E18A-40B8-B452-D361200B9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B26D19-1C51-4CD8-9528-33AFAA99527A}"/>
              </a:ext>
            </a:extLst>
          </p:cNvPr>
          <p:cNvSpPr txBox="1"/>
          <p:nvPr/>
        </p:nvSpPr>
        <p:spPr>
          <a:xfrm>
            <a:off x="3048573" y="6492875"/>
            <a:ext cx="6094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Hernán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MA, Hsu J, Healy B. A second chance to get causal inference right: a classification of data science tasks. Chance. 2019 Jan 2;32(1):42-9.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89668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 of a data generating process in social sciences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B9090F-554B-45B5-9114-9BED2300B5CD}"/>
              </a:ext>
            </a:extLst>
          </p:cNvPr>
          <p:cNvCxnSpPr>
            <a:cxnSpLocks/>
            <a:stCxn id="20" idx="3"/>
            <a:endCxn id="16" idx="1"/>
          </p:cNvCxnSpPr>
          <p:nvPr/>
        </p:nvCxnSpPr>
        <p:spPr>
          <a:xfrm>
            <a:off x="4155838" y="2773333"/>
            <a:ext cx="3239176" cy="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F1CFB6-B815-4C47-A991-C8744B9C54BC}"/>
              </a:ext>
            </a:extLst>
          </p:cNvPr>
          <p:cNvSpPr txBox="1"/>
          <p:nvPr/>
        </p:nvSpPr>
        <p:spPr>
          <a:xfrm>
            <a:off x="4188186" y="2312530"/>
            <a:ext cx="171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Risk difference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3575C4-0B56-41E0-9D3B-64FB7F3F1C15}"/>
              </a:ext>
            </a:extLst>
          </p:cNvPr>
          <p:cNvGrpSpPr/>
          <p:nvPr/>
        </p:nvGrpSpPr>
        <p:grpSpPr>
          <a:xfrm>
            <a:off x="7395014" y="1858933"/>
            <a:ext cx="1828800" cy="1828800"/>
            <a:chOff x="8682926" y="4383898"/>
            <a:chExt cx="1828800" cy="1828800"/>
          </a:xfrm>
        </p:grpSpPr>
        <p:pic>
          <p:nvPicPr>
            <p:cNvPr id="16" name="Graphic 15" descr="Lips outline">
              <a:extLst>
                <a:ext uri="{FF2B5EF4-FFF2-40B4-BE49-F238E27FC236}">
                  <a16:creationId xmlns:a16="http://schemas.microsoft.com/office/drawing/2014/main" id="{8169EA59-0B3E-451E-9B22-F0DA83DEF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17" name="Graphic 16" descr="Anger Symbol with solid fill">
              <a:extLst>
                <a:ext uri="{FF2B5EF4-FFF2-40B4-BE49-F238E27FC236}">
                  <a16:creationId xmlns:a16="http://schemas.microsoft.com/office/drawing/2014/main" id="{5E63D829-BFE9-4836-A8D3-26FE76049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18" name="Graphic 17" descr="Bubbles with solid fill">
              <a:extLst>
                <a:ext uri="{FF2B5EF4-FFF2-40B4-BE49-F238E27FC236}">
                  <a16:creationId xmlns:a16="http://schemas.microsoft.com/office/drawing/2014/main" id="{2AEFB39A-D2ED-4893-BE30-6B14B1214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333B7EA0-CD95-4AB7-8A54-6F25663CAB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798" y="2071041"/>
            <a:ext cx="1463040" cy="1404584"/>
          </a:xfrm>
          <a:prstGeom prst="rect">
            <a:avLst/>
          </a:prstGeom>
        </p:spPr>
      </p:pic>
      <p:sp>
        <p:nvSpPr>
          <p:cNvPr id="25" name="Not Equal 24">
            <a:extLst>
              <a:ext uri="{FF2B5EF4-FFF2-40B4-BE49-F238E27FC236}">
                <a16:creationId xmlns:a16="http://schemas.microsoft.com/office/drawing/2014/main" id="{E003C48A-28FF-4B95-81DD-DE93E7CA39EF}"/>
              </a:ext>
            </a:extLst>
          </p:cNvPr>
          <p:cNvSpPr>
            <a:spLocks noChangeAspect="1"/>
          </p:cNvSpPr>
          <p:nvPr/>
        </p:nvSpPr>
        <p:spPr>
          <a:xfrm>
            <a:off x="5775426" y="2310830"/>
            <a:ext cx="731520" cy="356007"/>
          </a:xfrm>
          <a:prstGeom prst="mathNotEqual">
            <a:avLst/>
          </a:prstGeom>
          <a:solidFill>
            <a:srgbClr val="D76D6F"/>
          </a:solidFill>
          <a:ln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EDBF78-68B7-4B32-B577-D278BD7A76F0}"/>
              </a:ext>
            </a:extLst>
          </p:cNvPr>
          <p:cNvSpPr txBox="1"/>
          <p:nvPr/>
        </p:nvSpPr>
        <p:spPr>
          <a:xfrm>
            <a:off x="6477935" y="2305835"/>
            <a:ext cx="36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32AEE5-1044-48F0-B7B5-3AD0E0E22EBF}"/>
              </a:ext>
            </a:extLst>
          </p:cNvPr>
          <p:cNvSpPr txBox="1"/>
          <p:nvPr/>
        </p:nvSpPr>
        <p:spPr>
          <a:xfrm>
            <a:off x="4188186" y="4646956"/>
            <a:ext cx="171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Risk difference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D8A06-68B1-48DE-8056-0A2FFB8E1070}"/>
              </a:ext>
            </a:extLst>
          </p:cNvPr>
          <p:cNvGrpSpPr/>
          <p:nvPr/>
        </p:nvGrpSpPr>
        <p:grpSpPr>
          <a:xfrm>
            <a:off x="7395014" y="4193359"/>
            <a:ext cx="1828800" cy="1828800"/>
            <a:chOff x="8682926" y="4383898"/>
            <a:chExt cx="1828800" cy="1828800"/>
          </a:xfrm>
        </p:grpSpPr>
        <p:pic>
          <p:nvPicPr>
            <p:cNvPr id="30" name="Graphic 29" descr="Lips outline">
              <a:extLst>
                <a:ext uri="{FF2B5EF4-FFF2-40B4-BE49-F238E27FC236}">
                  <a16:creationId xmlns:a16="http://schemas.microsoft.com/office/drawing/2014/main" id="{96D7C42C-EBF2-4A85-AFDD-A3958E16B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31" name="Graphic 30" descr="Anger Symbol with solid fill">
              <a:extLst>
                <a:ext uri="{FF2B5EF4-FFF2-40B4-BE49-F238E27FC236}">
                  <a16:creationId xmlns:a16="http://schemas.microsoft.com/office/drawing/2014/main" id="{BF9D2A5C-865D-459D-837E-995C8D57C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32" name="Graphic 31" descr="Bubbles with solid fill">
              <a:extLst>
                <a:ext uri="{FF2B5EF4-FFF2-40B4-BE49-F238E27FC236}">
                  <a16:creationId xmlns:a16="http://schemas.microsoft.com/office/drawing/2014/main" id="{E1996616-CCBD-4793-B1AA-CD0418D5B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4FBFFE52-6881-4328-AF4E-43B02E15FA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798" y="4405467"/>
            <a:ext cx="1463040" cy="14045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5995A1C-3D3C-4B74-A469-A2CADA0FB128}"/>
              </a:ext>
            </a:extLst>
          </p:cNvPr>
          <p:cNvSpPr txBox="1"/>
          <p:nvPr/>
        </p:nvSpPr>
        <p:spPr>
          <a:xfrm>
            <a:off x="6477935" y="4640261"/>
            <a:ext cx="36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0</a:t>
            </a:r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C18EC0A5-577B-48BA-9716-B9A5CB311710}"/>
              </a:ext>
            </a:extLst>
          </p:cNvPr>
          <p:cNvSpPr/>
          <p:nvPr/>
        </p:nvSpPr>
        <p:spPr>
          <a:xfrm>
            <a:off x="5775426" y="4598053"/>
            <a:ext cx="780203" cy="467137"/>
          </a:xfrm>
          <a:prstGeom prst="mathEqual">
            <a:avLst/>
          </a:prstGeom>
          <a:solidFill>
            <a:srgbClr val="D76D6F"/>
          </a:solidFill>
          <a:ln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0A63CA-EBCD-4AD8-9AF2-72FD5A248149}"/>
              </a:ext>
            </a:extLst>
          </p:cNvPr>
          <p:cNvSpPr txBox="1"/>
          <p:nvPr/>
        </p:nvSpPr>
        <p:spPr>
          <a:xfrm>
            <a:off x="9327622" y="2535178"/>
            <a:ext cx="150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Has effect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A71B80-CFE5-45C0-9509-98AB2F7D6536}"/>
              </a:ext>
            </a:extLst>
          </p:cNvPr>
          <p:cNvSpPr txBox="1"/>
          <p:nvPr/>
        </p:nvSpPr>
        <p:spPr>
          <a:xfrm>
            <a:off x="9449964" y="4868056"/>
            <a:ext cx="150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Has no effect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B75E577D-03AA-CF1D-FCBD-E6B46BA7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5E5A145-EB53-C84C-58B0-3F31864FB1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1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8929B-26E2-61C9-B941-5E2F65C7B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44" y="28489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Beware of risk factor epidemiology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3ECF9F7-2596-4295-DAE6-5BA010593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50F1DDCD-25E4-E3DD-9662-95DE5C5DA409}"/>
              </a:ext>
            </a:extLst>
          </p:cNvPr>
          <p:cNvGrpSpPr/>
          <p:nvPr/>
        </p:nvGrpSpPr>
        <p:grpSpPr>
          <a:xfrm>
            <a:off x="345380" y="1433822"/>
            <a:ext cx="8407881" cy="4906135"/>
            <a:chOff x="345380" y="1433822"/>
            <a:chExt cx="8407881" cy="490613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91F5D2-45F2-546E-1741-8F148B68C8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1891" y="3914169"/>
              <a:ext cx="7721370" cy="2425788"/>
              <a:chOff x="3346166" y="2072773"/>
              <a:chExt cx="7721371" cy="242578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287C936-69A1-0310-6A73-D67FB9C0EE4D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 flipH="1">
                <a:off x="4216858" y="2621413"/>
                <a:ext cx="1365565" cy="929243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952292F-1FD8-E373-0BEA-260DC76F74D9}"/>
                  </a:ext>
                </a:extLst>
              </p:cNvPr>
              <p:cNvCxnSpPr>
                <a:cxnSpLocks/>
                <a:stCxn id="8" idx="3"/>
                <a:endCxn id="13" idx="1"/>
              </p:cNvCxnSpPr>
              <p:nvPr/>
            </p:nvCxnSpPr>
            <p:spPr>
              <a:xfrm>
                <a:off x="6679703" y="2621413"/>
                <a:ext cx="3016233" cy="690138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Graphic 7" descr="Smoking with solid fill">
                <a:extLst>
                  <a:ext uri="{FF2B5EF4-FFF2-40B4-BE49-F238E27FC236}">
                    <a16:creationId xmlns:a16="http://schemas.microsoft.com/office/drawing/2014/main" id="{ED268EA4-6C34-DC1C-338C-201883B11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82423" y="2072773"/>
                <a:ext cx="1097280" cy="109728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ABE570-C32B-43D9-686E-C870890AF764}"/>
                  </a:ext>
                </a:extLst>
              </p:cNvPr>
              <p:cNvSpPr txBox="1"/>
              <p:nvPr/>
            </p:nvSpPr>
            <p:spPr>
              <a:xfrm rot="823493">
                <a:off x="7215888" y="2655499"/>
                <a:ext cx="2096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Risk difference=0.5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136672-3FCA-D8BA-8462-E1AB9E814E5C}"/>
                  </a:ext>
                </a:extLst>
              </p:cNvPr>
              <p:cNvSpPr txBox="1"/>
              <p:nvPr/>
            </p:nvSpPr>
            <p:spPr>
              <a:xfrm rot="19553831">
                <a:off x="3767869" y="2738829"/>
                <a:ext cx="2096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Risk difference=0.3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6B849FC-938D-66E9-4EDE-71B64259462E}"/>
                  </a:ext>
                </a:extLst>
              </p:cNvPr>
              <p:cNvGrpSpPr/>
              <p:nvPr/>
            </p:nvGrpSpPr>
            <p:grpSpPr>
              <a:xfrm>
                <a:off x="9695937" y="2624049"/>
                <a:ext cx="1371600" cy="1375003"/>
                <a:chOff x="11066027" y="3934469"/>
                <a:chExt cx="1371600" cy="1375003"/>
              </a:xfrm>
            </p:grpSpPr>
            <p:pic>
              <p:nvPicPr>
                <p:cNvPr id="13" name="Graphic 12" descr="Lips outline">
                  <a:extLst>
                    <a:ext uri="{FF2B5EF4-FFF2-40B4-BE49-F238E27FC236}">
                      <a16:creationId xmlns:a16="http://schemas.microsoft.com/office/drawing/2014/main" id="{B69F005A-5724-3671-48C3-D8C563175C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66027" y="3934469"/>
                  <a:ext cx="1371600" cy="1375003"/>
                </a:xfrm>
                <a:prstGeom prst="rect">
                  <a:avLst/>
                </a:prstGeom>
              </p:spPr>
            </p:pic>
            <p:pic>
              <p:nvPicPr>
                <p:cNvPr id="14" name="Graphic 13" descr="Anger Symbol with solid fill">
                  <a:extLst>
                    <a:ext uri="{FF2B5EF4-FFF2-40B4-BE49-F238E27FC236}">
                      <a16:creationId xmlns:a16="http://schemas.microsoft.com/office/drawing/2014/main" id="{2BF5B4C7-4891-B570-90E2-7F9E49DD6F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77507" y="4616743"/>
                  <a:ext cx="274320" cy="274320"/>
                </a:xfrm>
                <a:prstGeom prst="rect">
                  <a:avLst/>
                </a:prstGeom>
              </p:spPr>
            </p:pic>
            <p:pic>
              <p:nvPicPr>
                <p:cNvPr id="15" name="Graphic 14" descr="Bubbles with solid fill">
                  <a:extLst>
                    <a:ext uri="{FF2B5EF4-FFF2-40B4-BE49-F238E27FC236}">
                      <a16:creationId xmlns:a16="http://schemas.microsoft.com/office/drawing/2014/main" id="{CAC8DE4D-F56A-EF90-5F34-50E8E189F7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52746" y="4616743"/>
                  <a:ext cx="182880" cy="182880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 descr="Icon&#10;&#10;Description automatically generated">
                <a:extLst>
                  <a:ext uri="{FF2B5EF4-FFF2-40B4-BE49-F238E27FC236}">
                    <a16:creationId xmlns:a16="http://schemas.microsoft.com/office/drawing/2014/main" id="{1DE10F3A-5401-C529-6C45-B9DCE3364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6166" y="3445123"/>
                <a:ext cx="1097280" cy="1053438"/>
              </a:xfrm>
              <a:prstGeom prst="rect">
                <a:avLst/>
              </a:prstGeom>
            </p:spPr>
          </p:pic>
        </p:grpSp>
        <p:pic>
          <p:nvPicPr>
            <p:cNvPr id="16" name="Graphic 15" descr="Gender with solid fill">
              <a:extLst>
                <a:ext uri="{FF2B5EF4-FFF2-40B4-BE49-F238E27FC236}">
                  <a16:creationId xmlns:a16="http://schemas.microsoft.com/office/drawing/2014/main" id="{25F873FC-B8D1-4C96-A874-E3BE6E3C4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38200" y="1433822"/>
              <a:ext cx="1097280" cy="1097280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BB06EF4-647F-D25F-9808-D834B973968B}"/>
                </a:ext>
              </a:extLst>
            </p:cNvPr>
            <p:cNvCxnSpPr>
              <a:cxnSpLocks/>
              <a:stCxn id="16" idx="3"/>
              <a:endCxn id="8" idx="0"/>
            </p:cNvCxnSpPr>
            <p:nvPr/>
          </p:nvCxnSpPr>
          <p:spPr>
            <a:xfrm>
              <a:off x="1935480" y="1982462"/>
              <a:ext cx="1881308" cy="1931707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09040AD-F46A-8967-E7DA-E3EFB08378A4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1386840" y="2531102"/>
              <a:ext cx="193691" cy="2374814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F0EE140-B85F-0A6E-DF75-9810B317C37A}"/>
                </a:ext>
              </a:extLst>
            </p:cNvPr>
            <p:cNvCxnSpPr>
              <a:cxnSpLocks/>
              <a:stCxn id="16" idx="3"/>
              <a:endCxn id="13" idx="0"/>
            </p:cNvCxnSpPr>
            <p:nvPr/>
          </p:nvCxnSpPr>
          <p:spPr>
            <a:xfrm>
              <a:off x="1935480" y="1982462"/>
              <a:ext cx="6131981" cy="2482983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802129-7892-F773-C11D-6FE953074065}"/>
                </a:ext>
              </a:extLst>
            </p:cNvPr>
            <p:cNvSpPr txBox="1"/>
            <p:nvPr/>
          </p:nvSpPr>
          <p:spPr>
            <a:xfrm rot="1337984">
              <a:off x="3643999" y="2754404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AA75E0-F3AF-5B33-46B0-CDA48E13D1CE}"/>
                </a:ext>
              </a:extLst>
            </p:cNvPr>
            <p:cNvSpPr txBox="1"/>
            <p:nvPr/>
          </p:nvSpPr>
          <p:spPr>
            <a:xfrm rot="2739932">
              <a:off x="2113155" y="2832695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577D5B9-65CC-185D-C2C6-D87CBC96BD4F}"/>
                </a:ext>
              </a:extLst>
            </p:cNvPr>
            <p:cNvSpPr txBox="1"/>
            <p:nvPr/>
          </p:nvSpPr>
          <p:spPr>
            <a:xfrm>
              <a:off x="345380" y="3160245"/>
              <a:ext cx="11841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C18702D-8FCE-7D01-E995-D4DF3C76ACA9}"/>
              </a:ext>
            </a:extLst>
          </p:cNvPr>
          <p:cNvSpPr txBox="1"/>
          <p:nvPr/>
        </p:nvSpPr>
        <p:spPr>
          <a:xfrm>
            <a:off x="6458378" y="1225716"/>
            <a:ext cx="504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Causal effect of periodontitis on oral cancer=0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10BC3F-F528-F2DA-0A74-67DD26ADC09F}"/>
              </a:ext>
            </a:extLst>
          </p:cNvPr>
          <p:cNvSpPr txBox="1"/>
          <p:nvPr/>
        </p:nvSpPr>
        <p:spPr>
          <a:xfrm>
            <a:off x="6458378" y="1730613"/>
            <a:ext cx="504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Causal effect of smoking on oral cancer=0.5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180747-5EFA-191D-A292-1843C4D434A2}"/>
              </a:ext>
            </a:extLst>
          </p:cNvPr>
          <p:cNvSpPr txBox="1"/>
          <p:nvPr/>
        </p:nvSpPr>
        <p:spPr>
          <a:xfrm>
            <a:off x="6465250" y="2333403"/>
            <a:ext cx="5042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Causal effect of gender on oral cancer= </a:t>
            </a:r>
          </a:p>
          <a:p>
            <a:r>
              <a:rPr lang="en-US" b="1" dirty="0">
                <a:latin typeface="Tw Cen MT" panose="020B0602020104020603" pitchFamily="34" charset="0"/>
              </a:rPr>
              <a:t>(direct + indirect causal effect)            = </a:t>
            </a:r>
          </a:p>
          <a:p>
            <a:r>
              <a:rPr lang="en-US" b="1" dirty="0">
                <a:latin typeface="Tw Cen MT" panose="020B0602020104020603" pitchFamily="34" charset="0"/>
              </a:rPr>
              <a:t>   0.3   +        (0.3*0.5)                        =0.45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101D08-35BD-61A8-10A9-E71891F6315E}"/>
              </a:ext>
            </a:extLst>
          </p:cNvPr>
          <p:cNvCxnSpPr>
            <a:cxnSpLocks/>
          </p:cNvCxnSpPr>
          <p:nvPr/>
        </p:nvCxnSpPr>
        <p:spPr>
          <a:xfrm flipH="1">
            <a:off x="5513901" y="3080084"/>
            <a:ext cx="1182532" cy="80161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8345EBB-84F4-D09E-70DC-25212953C047}"/>
              </a:ext>
            </a:extLst>
          </p:cNvPr>
          <p:cNvCxnSpPr>
            <a:cxnSpLocks/>
          </p:cNvCxnSpPr>
          <p:nvPr/>
        </p:nvCxnSpPr>
        <p:spPr>
          <a:xfrm flipH="1">
            <a:off x="3793400" y="3080084"/>
            <a:ext cx="4136901" cy="398057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10D6603-C378-1534-404C-103F3C216672}"/>
              </a:ext>
            </a:extLst>
          </p:cNvPr>
          <p:cNvCxnSpPr>
            <a:cxnSpLocks/>
          </p:cNvCxnSpPr>
          <p:nvPr/>
        </p:nvCxnSpPr>
        <p:spPr>
          <a:xfrm flipH="1">
            <a:off x="6558929" y="3197567"/>
            <a:ext cx="1792331" cy="1396159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17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6.8|16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17491</TotalTime>
  <Words>3201</Words>
  <Application>Microsoft Office PowerPoint</Application>
  <PresentationFormat>Widescreen</PresentationFormat>
  <Paragraphs>622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Alfred Serif Regular</vt:lpstr>
      <vt:lpstr>Arial</vt:lpstr>
      <vt:lpstr>Calibri</vt:lpstr>
      <vt:lpstr>Calibri Light</vt:lpstr>
      <vt:lpstr>Cambria Math</vt:lpstr>
      <vt:lpstr>Symbol</vt:lpstr>
      <vt:lpstr>Tw Cen MT</vt:lpstr>
      <vt:lpstr>TwitterChirp</vt:lpstr>
      <vt:lpstr>Office Theme</vt:lpstr>
      <vt:lpstr>Causality in Research</vt:lpstr>
      <vt:lpstr>Recap</vt:lpstr>
      <vt:lpstr>Errors in research</vt:lpstr>
      <vt:lpstr>Types of systematic errors</vt:lpstr>
      <vt:lpstr>Potential explanations of an association</vt:lpstr>
      <vt:lpstr>Descriptive studies</vt:lpstr>
      <vt:lpstr>Predictive studies</vt:lpstr>
      <vt:lpstr>Example of a data generating process in social sciences</vt:lpstr>
      <vt:lpstr>Beware of risk factor epidemiology</vt:lpstr>
      <vt:lpstr>PowerPoint Presentation</vt:lpstr>
      <vt:lpstr>PowerPoint Presentation</vt:lpstr>
      <vt:lpstr>LECTURE  LEARNING OUTCOMES OF EACH OF THE DIDACTIC SESSIONS</vt:lpstr>
      <vt:lpstr>PowerPoint Presentation</vt:lpstr>
      <vt:lpstr>PowerPoint Presentation</vt:lpstr>
      <vt:lpstr>Brief philosophical history of causality</vt:lpstr>
      <vt:lpstr>Statistics and causality</vt:lpstr>
      <vt:lpstr>Statistics and causality</vt:lpstr>
      <vt:lpstr>Causality in health research</vt:lpstr>
      <vt:lpstr>Bradford Hill Criteria</vt:lpstr>
      <vt:lpstr>Bradford Hill Criteria</vt:lpstr>
      <vt:lpstr>Bradford Hill Criteria</vt:lpstr>
      <vt:lpstr>Bradford Hill Criteria</vt:lpstr>
      <vt:lpstr>Bradford Hill Criteria</vt:lpstr>
      <vt:lpstr>Bradford Hill Criteria</vt:lpstr>
      <vt:lpstr>Bradford Hill Criteria</vt:lpstr>
      <vt:lpstr>Bradford Hill Criteria</vt:lpstr>
      <vt:lpstr>Bradford Hill Criteria</vt:lpstr>
      <vt:lpstr>Bradford Hill Criteria</vt:lpstr>
      <vt:lpstr>Bradford Hill Criteria</vt:lpstr>
      <vt:lpstr>Sufficient component cause (causal pie)</vt:lpstr>
      <vt:lpstr>Sufficient component cause (causal pie)</vt:lpstr>
      <vt:lpstr>Causal Inference</vt:lpstr>
      <vt:lpstr>Causal Inference</vt:lpstr>
      <vt:lpstr>Causal Inference assumptions</vt:lpstr>
      <vt:lpstr>Causal Inference</vt:lpstr>
      <vt:lpstr>PowerPoint Presentation</vt:lpstr>
      <vt:lpstr>PowerPoint Presentation</vt:lpstr>
      <vt:lpstr>Beware of risk factor epidemiology</vt:lpstr>
      <vt:lpstr>Randomized clinical trials (RCTs)</vt:lpstr>
      <vt:lpstr>Randomized clinical trials (RCTs)</vt:lpstr>
      <vt:lpstr>Randomized clinical trials (RCTs)</vt:lpstr>
      <vt:lpstr>Randomized clinical trials (RCTs)</vt:lpstr>
      <vt:lpstr>Randomized clinical trials (RCTs)</vt:lpstr>
      <vt:lpstr>Randomized clinical trials (RCTs)</vt:lpstr>
      <vt:lpstr>Randomized clinical trials (RCTs)</vt:lpstr>
      <vt:lpstr>Randomized clinical trials (RCTs) vs. Observational Studies</vt:lpstr>
      <vt:lpstr>PowerPoint Presentation</vt:lpstr>
      <vt:lpstr>PowerPoint Presentation</vt:lpstr>
      <vt:lpstr>Randomized clinical trials (RCTs)</vt:lpstr>
      <vt:lpstr>Randomized clinical trials (RCTs)</vt:lpstr>
      <vt:lpstr>Randomized clinical trials (RCTs)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and Research</dc:title>
  <dc:creator>Talal ALShihayb</dc:creator>
  <cp:lastModifiedBy>Dr. Talal Saleh Alshihayb</cp:lastModifiedBy>
  <cp:revision>28</cp:revision>
  <dcterms:created xsi:type="dcterms:W3CDTF">2022-10-27T12:32:27Z</dcterms:created>
  <dcterms:modified xsi:type="dcterms:W3CDTF">2022-12-25T07:25:45Z</dcterms:modified>
</cp:coreProperties>
</file>